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3" r:id="rId6"/>
    <p:sldId id="267" r:id="rId7"/>
    <p:sldId id="269" r:id="rId8"/>
    <p:sldId id="270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2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Diapositiva de marca del congreso. Puede mantenerse como primera diapositiva o sustituirse directamente por la portada de la comunicación (diapositiva 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de la comunicación: título, autoría, filiación y contacto. Mantén el título en una o dos líneas como máximo.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Diapositiva de instrucciones para quien use la plantilla. Debe borrarse en la versión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sección. Duplica esta diapositiva para las demás secciones cambiando número y título.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la segunda sección.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la sección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Referencias en formato de ejemplo. Unifica el estilo de cita.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Cierre. Deja esta diapositiva en pantalla durante el turno de preguntas.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46920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646920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9646920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9646920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9646920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646920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646920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9646920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9646920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9646920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646920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9646920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9646920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9646920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646920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9646920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9646920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9646920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646920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9646920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9646920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9646920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9880092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880092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9880092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9880092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9880092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9880092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9880092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9880092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9880092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9880092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9880092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9880092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9880092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9880092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9880092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9880092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9880092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9880092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9880092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9880092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9880092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9880092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10113264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10113264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10113264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9" name="Shape 47"/>
          <p:cNvSpPr/>
          <p:nvPr/>
        </p:nvSpPr>
        <p:spPr>
          <a:xfrm>
            <a:off x="10113264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0" name="Shape 48"/>
          <p:cNvSpPr/>
          <p:nvPr/>
        </p:nvSpPr>
        <p:spPr>
          <a:xfrm>
            <a:off x="10113264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1" name="Shape 49"/>
          <p:cNvSpPr/>
          <p:nvPr/>
        </p:nvSpPr>
        <p:spPr>
          <a:xfrm>
            <a:off x="10113264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2" name="Shape 50"/>
          <p:cNvSpPr/>
          <p:nvPr/>
        </p:nvSpPr>
        <p:spPr>
          <a:xfrm>
            <a:off x="10113264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3" name="Shape 51"/>
          <p:cNvSpPr/>
          <p:nvPr/>
        </p:nvSpPr>
        <p:spPr>
          <a:xfrm>
            <a:off x="10113264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4" name="Shape 52"/>
          <p:cNvSpPr/>
          <p:nvPr/>
        </p:nvSpPr>
        <p:spPr>
          <a:xfrm>
            <a:off x="10113264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5" name="Shape 53"/>
          <p:cNvSpPr/>
          <p:nvPr/>
        </p:nvSpPr>
        <p:spPr>
          <a:xfrm>
            <a:off x="10113264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6" name="Shape 54"/>
          <p:cNvSpPr/>
          <p:nvPr/>
        </p:nvSpPr>
        <p:spPr>
          <a:xfrm>
            <a:off x="10113264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7" name="Shape 55"/>
          <p:cNvSpPr/>
          <p:nvPr/>
        </p:nvSpPr>
        <p:spPr>
          <a:xfrm>
            <a:off x="10113264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8" name="Shape 56"/>
          <p:cNvSpPr/>
          <p:nvPr/>
        </p:nvSpPr>
        <p:spPr>
          <a:xfrm>
            <a:off x="10113264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9" name="Shape 57"/>
          <p:cNvSpPr/>
          <p:nvPr/>
        </p:nvSpPr>
        <p:spPr>
          <a:xfrm>
            <a:off x="10113264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0" name="Shape 58"/>
          <p:cNvSpPr/>
          <p:nvPr/>
        </p:nvSpPr>
        <p:spPr>
          <a:xfrm>
            <a:off x="10113264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1" name="Shape 59"/>
          <p:cNvSpPr/>
          <p:nvPr/>
        </p:nvSpPr>
        <p:spPr>
          <a:xfrm>
            <a:off x="10113264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2" name="Shape 60"/>
          <p:cNvSpPr/>
          <p:nvPr/>
        </p:nvSpPr>
        <p:spPr>
          <a:xfrm>
            <a:off x="10113264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3" name="Shape 61"/>
          <p:cNvSpPr/>
          <p:nvPr/>
        </p:nvSpPr>
        <p:spPr>
          <a:xfrm>
            <a:off x="10113264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4" name="Shape 62"/>
          <p:cNvSpPr/>
          <p:nvPr/>
        </p:nvSpPr>
        <p:spPr>
          <a:xfrm>
            <a:off x="10113264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5" name="Shape 63"/>
          <p:cNvSpPr/>
          <p:nvPr/>
        </p:nvSpPr>
        <p:spPr>
          <a:xfrm>
            <a:off x="10113264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6" name="Shape 64"/>
          <p:cNvSpPr/>
          <p:nvPr/>
        </p:nvSpPr>
        <p:spPr>
          <a:xfrm>
            <a:off x="10113264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7" name="Shape 65"/>
          <p:cNvSpPr/>
          <p:nvPr/>
        </p:nvSpPr>
        <p:spPr>
          <a:xfrm>
            <a:off x="10113264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8" name="Shape 66"/>
          <p:cNvSpPr/>
          <p:nvPr/>
        </p:nvSpPr>
        <p:spPr>
          <a:xfrm>
            <a:off x="10346436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9" name="Shape 67"/>
          <p:cNvSpPr/>
          <p:nvPr/>
        </p:nvSpPr>
        <p:spPr>
          <a:xfrm>
            <a:off x="10346436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0" name="Shape 68"/>
          <p:cNvSpPr/>
          <p:nvPr/>
        </p:nvSpPr>
        <p:spPr>
          <a:xfrm>
            <a:off x="10346436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1" name="Shape 69"/>
          <p:cNvSpPr/>
          <p:nvPr/>
        </p:nvSpPr>
        <p:spPr>
          <a:xfrm>
            <a:off x="10346436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2" name="Shape 70"/>
          <p:cNvSpPr/>
          <p:nvPr/>
        </p:nvSpPr>
        <p:spPr>
          <a:xfrm>
            <a:off x="10346436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3" name="Shape 71"/>
          <p:cNvSpPr/>
          <p:nvPr/>
        </p:nvSpPr>
        <p:spPr>
          <a:xfrm>
            <a:off x="10346436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4" name="Shape 72"/>
          <p:cNvSpPr/>
          <p:nvPr/>
        </p:nvSpPr>
        <p:spPr>
          <a:xfrm>
            <a:off x="10346436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5" name="Shape 73"/>
          <p:cNvSpPr/>
          <p:nvPr/>
        </p:nvSpPr>
        <p:spPr>
          <a:xfrm>
            <a:off x="10346436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6" name="Shape 74"/>
          <p:cNvSpPr/>
          <p:nvPr/>
        </p:nvSpPr>
        <p:spPr>
          <a:xfrm>
            <a:off x="10346436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7" name="Shape 75"/>
          <p:cNvSpPr/>
          <p:nvPr/>
        </p:nvSpPr>
        <p:spPr>
          <a:xfrm>
            <a:off x="10346436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8" name="Shape 76"/>
          <p:cNvSpPr/>
          <p:nvPr/>
        </p:nvSpPr>
        <p:spPr>
          <a:xfrm>
            <a:off x="10346436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9" name="Shape 77"/>
          <p:cNvSpPr/>
          <p:nvPr/>
        </p:nvSpPr>
        <p:spPr>
          <a:xfrm>
            <a:off x="10346436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0" name="Shape 78"/>
          <p:cNvSpPr/>
          <p:nvPr/>
        </p:nvSpPr>
        <p:spPr>
          <a:xfrm>
            <a:off x="10346436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1" name="Shape 79"/>
          <p:cNvSpPr/>
          <p:nvPr/>
        </p:nvSpPr>
        <p:spPr>
          <a:xfrm>
            <a:off x="10346436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2" name="Shape 80"/>
          <p:cNvSpPr/>
          <p:nvPr/>
        </p:nvSpPr>
        <p:spPr>
          <a:xfrm>
            <a:off x="10346436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3" name="Shape 81"/>
          <p:cNvSpPr/>
          <p:nvPr/>
        </p:nvSpPr>
        <p:spPr>
          <a:xfrm>
            <a:off x="10346436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4" name="Shape 82"/>
          <p:cNvSpPr/>
          <p:nvPr/>
        </p:nvSpPr>
        <p:spPr>
          <a:xfrm>
            <a:off x="10346436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5" name="Shape 83"/>
          <p:cNvSpPr/>
          <p:nvPr/>
        </p:nvSpPr>
        <p:spPr>
          <a:xfrm>
            <a:off x="10346436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6" name="Shape 84"/>
          <p:cNvSpPr/>
          <p:nvPr/>
        </p:nvSpPr>
        <p:spPr>
          <a:xfrm>
            <a:off x="10346436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7" name="Shape 85"/>
          <p:cNvSpPr/>
          <p:nvPr/>
        </p:nvSpPr>
        <p:spPr>
          <a:xfrm>
            <a:off x="10346436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8" name="Shape 86"/>
          <p:cNvSpPr/>
          <p:nvPr/>
        </p:nvSpPr>
        <p:spPr>
          <a:xfrm>
            <a:off x="10346436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9" name="Shape 87"/>
          <p:cNvSpPr/>
          <p:nvPr/>
        </p:nvSpPr>
        <p:spPr>
          <a:xfrm>
            <a:off x="10346436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0" name="Shape 88"/>
          <p:cNvSpPr/>
          <p:nvPr/>
        </p:nvSpPr>
        <p:spPr>
          <a:xfrm>
            <a:off x="10579608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1" name="Shape 89"/>
          <p:cNvSpPr/>
          <p:nvPr/>
        </p:nvSpPr>
        <p:spPr>
          <a:xfrm>
            <a:off x="10579608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2" name="Shape 90"/>
          <p:cNvSpPr/>
          <p:nvPr/>
        </p:nvSpPr>
        <p:spPr>
          <a:xfrm>
            <a:off x="10579608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3" name="Shape 91"/>
          <p:cNvSpPr/>
          <p:nvPr/>
        </p:nvSpPr>
        <p:spPr>
          <a:xfrm>
            <a:off x="10579608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4" name="Shape 92"/>
          <p:cNvSpPr/>
          <p:nvPr/>
        </p:nvSpPr>
        <p:spPr>
          <a:xfrm>
            <a:off x="10579608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5" name="Shape 93"/>
          <p:cNvSpPr/>
          <p:nvPr/>
        </p:nvSpPr>
        <p:spPr>
          <a:xfrm>
            <a:off x="10579608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6" name="Shape 94"/>
          <p:cNvSpPr/>
          <p:nvPr/>
        </p:nvSpPr>
        <p:spPr>
          <a:xfrm>
            <a:off x="10579608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7" name="Shape 95"/>
          <p:cNvSpPr/>
          <p:nvPr/>
        </p:nvSpPr>
        <p:spPr>
          <a:xfrm>
            <a:off x="10579608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8" name="Shape 96"/>
          <p:cNvSpPr/>
          <p:nvPr/>
        </p:nvSpPr>
        <p:spPr>
          <a:xfrm>
            <a:off x="10579608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9" name="Shape 97"/>
          <p:cNvSpPr/>
          <p:nvPr/>
        </p:nvSpPr>
        <p:spPr>
          <a:xfrm>
            <a:off x="10579608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0" name="Shape 98"/>
          <p:cNvSpPr/>
          <p:nvPr/>
        </p:nvSpPr>
        <p:spPr>
          <a:xfrm>
            <a:off x="10579608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1" name="Shape 99"/>
          <p:cNvSpPr/>
          <p:nvPr/>
        </p:nvSpPr>
        <p:spPr>
          <a:xfrm>
            <a:off x="10579608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2" name="Shape 100"/>
          <p:cNvSpPr/>
          <p:nvPr/>
        </p:nvSpPr>
        <p:spPr>
          <a:xfrm>
            <a:off x="10579608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3" name="Shape 101"/>
          <p:cNvSpPr/>
          <p:nvPr/>
        </p:nvSpPr>
        <p:spPr>
          <a:xfrm>
            <a:off x="10579608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4" name="Shape 102"/>
          <p:cNvSpPr/>
          <p:nvPr/>
        </p:nvSpPr>
        <p:spPr>
          <a:xfrm>
            <a:off x="10579608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5" name="Shape 103"/>
          <p:cNvSpPr/>
          <p:nvPr/>
        </p:nvSpPr>
        <p:spPr>
          <a:xfrm>
            <a:off x="10579608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6" name="Shape 104"/>
          <p:cNvSpPr/>
          <p:nvPr/>
        </p:nvSpPr>
        <p:spPr>
          <a:xfrm>
            <a:off x="10579608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7" name="Shape 105"/>
          <p:cNvSpPr/>
          <p:nvPr/>
        </p:nvSpPr>
        <p:spPr>
          <a:xfrm>
            <a:off x="10579608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8" name="Shape 106"/>
          <p:cNvSpPr/>
          <p:nvPr/>
        </p:nvSpPr>
        <p:spPr>
          <a:xfrm>
            <a:off x="10579608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9" name="Shape 107"/>
          <p:cNvSpPr/>
          <p:nvPr/>
        </p:nvSpPr>
        <p:spPr>
          <a:xfrm>
            <a:off x="10579608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0" name="Shape 108"/>
          <p:cNvSpPr/>
          <p:nvPr/>
        </p:nvSpPr>
        <p:spPr>
          <a:xfrm>
            <a:off x="10579608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1" name="Shape 109"/>
          <p:cNvSpPr/>
          <p:nvPr/>
        </p:nvSpPr>
        <p:spPr>
          <a:xfrm>
            <a:off x="10579608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2" name="Shape 110"/>
          <p:cNvSpPr/>
          <p:nvPr/>
        </p:nvSpPr>
        <p:spPr>
          <a:xfrm>
            <a:off x="10812780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3" name="Shape 111"/>
          <p:cNvSpPr/>
          <p:nvPr/>
        </p:nvSpPr>
        <p:spPr>
          <a:xfrm>
            <a:off x="10812780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4" name="Shape 112"/>
          <p:cNvSpPr/>
          <p:nvPr/>
        </p:nvSpPr>
        <p:spPr>
          <a:xfrm>
            <a:off x="10812780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5" name="Shape 113"/>
          <p:cNvSpPr/>
          <p:nvPr/>
        </p:nvSpPr>
        <p:spPr>
          <a:xfrm>
            <a:off x="10812780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6" name="Shape 114"/>
          <p:cNvSpPr/>
          <p:nvPr/>
        </p:nvSpPr>
        <p:spPr>
          <a:xfrm>
            <a:off x="10812780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7" name="Shape 115"/>
          <p:cNvSpPr/>
          <p:nvPr/>
        </p:nvSpPr>
        <p:spPr>
          <a:xfrm>
            <a:off x="10812780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8" name="Shape 116"/>
          <p:cNvSpPr/>
          <p:nvPr/>
        </p:nvSpPr>
        <p:spPr>
          <a:xfrm>
            <a:off x="10812780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9" name="Shape 117"/>
          <p:cNvSpPr/>
          <p:nvPr/>
        </p:nvSpPr>
        <p:spPr>
          <a:xfrm>
            <a:off x="10812780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0" name="Shape 118"/>
          <p:cNvSpPr/>
          <p:nvPr/>
        </p:nvSpPr>
        <p:spPr>
          <a:xfrm>
            <a:off x="10812780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1" name="Shape 119"/>
          <p:cNvSpPr/>
          <p:nvPr/>
        </p:nvSpPr>
        <p:spPr>
          <a:xfrm>
            <a:off x="10812780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2" name="Shape 120"/>
          <p:cNvSpPr/>
          <p:nvPr/>
        </p:nvSpPr>
        <p:spPr>
          <a:xfrm>
            <a:off x="10812780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3" name="Shape 121"/>
          <p:cNvSpPr/>
          <p:nvPr/>
        </p:nvSpPr>
        <p:spPr>
          <a:xfrm>
            <a:off x="10812780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4" name="Shape 122"/>
          <p:cNvSpPr/>
          <p:nvPr/>
        </p:nvSpPr>
        <p:spPr>
          <a:xfrm>
            <a:off x="10812780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5" name="Shape 123"/>
          <p:cNvSpPr/>
          <p:nvPr/>
        </p:nvSpPr>
        <p:spPr>
          <a:xfrm>
            <a:off x="10812780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6" name="Shape 124"/>
          <p:cNvSpPr/>
          <p:nvPr/>
        </p:nvSpPr>
        <p:spPr>
          <a:xfrm>
            <a:off x="10812780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7" name="Shape 125"/>
          <p:cNvSpPr/>
          <p:nvPr/>
        </p:nvSpPr>
        <p:spPr>
          <a:xfrm>
            <a:off x="10812780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8" name="Shape 126"/>
          <p:cNvSpPr/>
          <p:nvPr/>
        </p:nvSpPr>
        <p:spPr>
          <a:xfrm>
            <a:off x="10812780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9" name="Shape 127"/>
          <p:cNvSpPr/>
          <p:nvPr/>
        </p:nvSpPr>
        <p:spPr>
          <a:xfrm>
            <a:off x="10812780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0" name="Shape 128"/>
          <p:cNvSpPr/>
          <p:nvPr/>
        </p:nvSpPr>
        <p:spPr>
          <a:xfrm>
            <a:off x="10812780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1" name="Shape 129"/>
          <p:cNvSpPr/>
          <p:nvPr/>
        </p:nvSpPr>
        <p:spPr>
          <a:xfrm>
            <a:off x="10812780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2" name="Shape 130"/>
          <p:cNvSpPr/>
          <p:nvPr/>
        </p:nvSpPr>
        <p:spPr>
          <a:xfrm>
            <a:off x="10812780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3" name="Shape 131"/>
          <p:cNvSpPr/>
          <p:nvPr/>
        </p:nvSpPr>
        <p:spPr>
          <a:xfrm>
            <a:off x="10812780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4" name="Shape 132"/>
          <p:cNvSpPr/>
          <p:nvPr/>
        </p:nvSpPr>
        <p:spPr>
          <a:xfrm>
            <a:off x="11045952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5" name="Shape 133"/>
          <p:cNvSpPr/>
          <p:nvPr/>
        </p:nvSpPr>
        <p:spPr>
          <a:xfrm>
            <a:off x="11045952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6" name="Shape 134"/>
          <p:cNvSpPr/>
          <p:nvPr/>
        </p:nvSpPr>
        <p:spPr>
          <a:xfrm>
            <a:off x="11045952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7" name="Shape 135"/>
          <p:cNvSpPr/>
          <p:nvPr/>
        </p:nvSpPr>
        <p:spPr>
          <a:xfrm>
            <a:off x="11045952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8" name="Shape 136"/>
          <p:cNvSpPr/>
          <p:nvPr/>
        </p:nvSpPr>
        <p:spPr>
          <a:xfrm>
            <a:off x="11045952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9" name="Shape 137"/>
          <p:cNvSpPr/>
          <p:nvPr/>
        </p:nvSpPr>
        <p:spPr>
          <a:xfrm>
            <a:off x="11045952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0" name="Shape 138"/>
          <p:cNvSpPr/>
          <p:nvPr/>
        </p:nvSpPr>
        <p:spPr>
          <a:xfrm>
            <a:off x="11045952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1" name="Shape 139"/>
          <p:cNvSpPr/>
          <p:nvPr/>
        </p:nvSpPr>
        <p:spPr>
          <a:xfrm>
            <a:off x="11045952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2" name="Shape 140"/>
          <p:cNvSpPr/>
          <p:nvPr/>
        </p:nvSpPr>
        <p:spPr>
          <a:xfrm>
            <a:off x="11045952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3" name="Shape 141"/>
          <p:cNvSpPr/>
          <p:nvPr/>
        </p:nvSpPr>
        <p:spPr>
          <a:xfrm>
            <a:off x="11045952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4" name="Shape 142"/>
          <p:cNvSpPr/>
          <p:nvPr/>
        </p:nvSpPr>
        <p:spPr>
          <a:xfrm>
            <a:off x="11045952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5" name="Shape 143"/>
          <p:cNvSpPr/>
          <p:nvPr/>
        </p:nvSpPr>
        <p:spPr>
          <a:xfrm>
            <a:off x="11045952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6" name="Shape 144"/>
          <p:cNvSpPr/>
          <p:nvPr/>
        </p:nvSpPr>
        <p:spPr>
          <a:xfrm>
            <a:off x="11045952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7" name="Shape 145"/>
          <p:cNvSpPr/>
          <p:nvPr/>
        </p:nvSpPr>
        <p:spPr>
          <a:xfrm>
            <a:off x="11045952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8" name="Shape 146"/>
          <p:cNvSpPr/>
          <p:nvPr/>
        </p:nvSpPr>
        <p:spPr>
          <a:xfrm>
            <a:off x="11045952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9" name="Shape 147"/>
          <p:cNvSpPr/>
          <p:nvPr/>
        </p:nvSpPr>
        <p:spPr>
          <a:xfrm>
            <a:off x="11045952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0" name="Shape 148"/>
          <p:cNvSpPr/>
          <p:nvPr/>
        </p:nvSpPr>
        <p:spPr>
          <a:xfrm>
            <a:off x="11045952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1" name="Shape 149"/>
          <p:cNvSpPr/>
          <p:nvPr/>
        </p:nvSpPr>
        <p:spPr>
          <a:xfrm>
            <a:off x="11045952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2" name="Shape 150"/>
          <p:cNvSpPr/>
          <p:nvPr/>
        </p:nvSpPr>
        <p:spPr>
          <a:xfrm>
            <a:off x="11045952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3" name="Shape 151"/>
          <p:cNvSpPr/>
          <p:nvPr/>
        </p:nvSpPr>
        <p:spPr>
          <a:xfrm>
            <a:off x="11045952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4" name="Shape 152"/>
          <p:cNvSpPr/>
          <p:nvPr/>
        </p:nvSpPr>
        <p:spPr>
          <a:xfrm>
            <a:off x="11045952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5" name="Shape 153"/>
          <p:cNvSpPr/>
          <p:nvPr/>
        </p:nvSpPr>
        <p:spPr>
          <a:xfrm>
            <a:off x="11045952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6" name="Shape 154"/>
          <p:cNvSpPr/>
          <p:nvPr/>
        </p:nvSpPr>
        <p:spPr>
          <a:xfrm>
            <a:off x="11279124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7" name="Shape 155"/>
          <p:cNvSpPr/>
          <p:nvPr/>
        </p:nvSpPr>
        <p:spPr>
          <a:xfrm>
            <a:off x="11279124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8" name="Shape 156"/>
          <p:cNvSpPr/>
          <p:nvPr/>
        </p:nvSpPr>
        <p:spPr>
          <a:xfrm>
            <a:off x="11279124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9" name="Shape 157"/>
          <p:cNvSpPr/>
          <p:nvPr/>
        </p:nvSpPr>
        <p:spPr>
          <a:xfrm>
            <a:off x="11279124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0" name="Shape 158"/>
          <p:cNvSpPr/>
          <p:nvPr/>
        </p:nvSpPr>
        <p:spPr>
          <a:xfrm>
            <a:off x="11279124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1" name="Shape 159"/>
          <p:cNvSpPr/>
          <p:nvPr/>
        </p:nvSpPr>
        <p:spPr>
          <a:xfrm>
            <a:off x="11279124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2" name="Shape 160"/>
          <p:cNvSpPr/>
          <p:nvPr/>
        </p:nvSpPr>
        <p:spPr>
          <a:xfrm>
            <a:off x="11279124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3" name="Shape 161"/>
          <p:cNvSpPr/>
          <p:nvPr/>
        </p:nvSpPr>
        <p:spPr>
          <a:xfrm>
            <a:off x="11279124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4" name="Shape 162"/>
          <p:cNvSpPr/>
          <p:nvPr/>
        </p:nvSpPr>
        <p:spPr>
          <a:xfrm>
            <a:off x="11279124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5" name="Shape 163"/>
          <p:cNvSpPr/>
          <p:nvPr/>
        </p:nvSpPr>
        <p:spPr>
          <a:xfrm>
            <a:off x="11279124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6" name="Shape 164"/>
          <p:cNvSpPr/>
          <p:nvPr/>
        </p:nvSpPr>
        <p:spPr>
          <a:xfrm>
            <a:off x="11279124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7" name="Shape 165"/>
          <p:cNvSpPr/>
          <p:nvPr/>
        </p:nvSpPr>
        <p:spPr>
          <a:xfrm>
            <a:off x="11279124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8" name="Shape 166"/>
          <p:cNvSpPr/>
          <p:nvPr/>
        </p:nvSpPr>
        <p:spPr>
          <a:xfrm>
            <a:off x="11279124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9" name="Shape 167"/>
          <p:cNvSpPr/>
          <p:nvPr/>
        </p:nvSpPr>
        <p:spPr>
          <a:xfrm>
            <a:off x="11279124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0" name="Shape 168"/>
          <p:cNvSpPr/>
          <p:nvPr/>
        </p:nvSpPr>
        <p:spPr>
          <a:xfrm>
            <a:off x="11279124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1" name="Shape 169"/>
          <p:cNvSpPr/>
          <p:nvPr/>
        </p:nvSpPr>
        <p:spPr>
          <a:xfrm>
            <a:off x="11279124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2" name="Shape 170"/>
          <p:cNvSpPr/>
          <p:nvPr/>
        </p:nvSpPr>
        <p:spPr>
          <a:xfrm>
            <a:off x="11279124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3" name="Shape 171"/>
          <p:cNvSpPr/>
          <p:nvPr/>
        </p:nvSpPr>
        <p:spPr>
          <a:xfrm>
            <a:off x="11279124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4" name="Shape 172"/>
          <p:cNvSpPr/>
          <p:nvPr/>
        </p:nvSpPr>
        <p:spPr>
          <a:xfrm>
            <a:off x="11279124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5" name="Shape 173"/>
          <p:cNvSpPr/>
          <p:nvPr/>
        </p:nvSpPr>
        <p:spPr>
          <a:xfrm>
            <a:off x="11279124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6" name="Shape 174"/>
          <p:cNvSpPr/>
          <p:nvPr/>
        </p:nvSpPr>
        <p:spPr>
          <a:xfrm>
            <a:off x="11279124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7" name="Shape 175"/>
          <p:cNvSpPr/>
          <p:nvPr/>
        </p:nvSpPr>
        <p:spPr>
          <a:xfrm>
            <a:off x="11279124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8" name="Shape 176"/>
          <p:cNvSpPr/>
          <p:nvPr/>
        </p:nvSpPr>
        <p:spPr>
          <a:xfrm>
            <a:off x="11512296" y="86868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9" name="Shape 177"/>
          <p:cNvSpPr/>
          <p:nvPr/>
        </p:nvSpPr>
        <p:spPr>
          <a:xfrm>
            <a:off x="11512296" y="110185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0" name="Shape 178"/>
          <p:cNvSpPr/>
          <p:nvPr/>
        </p:nvSpPr>
        <p:spPr>
          <a:xfrm>
            <a:off x="11512296" y="133502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1" name="Shape 179"/>
          <p:cNvSpPr/>
          <p:nvPr/>
        </p:nvSpPr>
        <p:spPr>
          <a:xfrm>
            <a:off x="11512296" y="156819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2" name="Shape 180"/>
          <p:cNvSpPr/>
          <p:nvPr/>
        </p:nvSpPr>
        <p:spPr>
          <a:xfrm>
            <a:off x="11512296" y="180136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3" name="Shape 181"/>
          <p:cNvSpPr/>
          <p:nvPr/>
        </p:nvSpPr>
        <p:spPr>
          <a:xfrm>
            <a:off x="11512296" y="203454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4" name="Shape 182"/>
          <p:cNvSpPr/>
          <p:nvPr/>
        </p:nvSpPr>
        <p:spPr>
          <a:xfrm>
            <a:off x="11512296" y="226771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5" name="Shape 183"/>
          <p:cNvSpPr/>
          <p:nvPr/>
        </p:nvSpPr>
        <p:spPr>
          <a:xfrm>
            <a:off x="11512296" y="250088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6" name="Shape 184"/>
          <p:cNvSpPr/>
          <p:nvPr/>
        </p:nvSpPr>
        <p:spPr>
          <a:xfrm>
            <a:off x="11512296" y="273405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7" name="Shape 185"/>
          <p:cNvSpPr/>
          <p:nvPr/>
        </p:nvSpPr>
        <p:spPr>
          <a:xfrm>
            <a:off x="11512296" y="296722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8" name="Shape 186"/>
          <p:cNvSpPr/>
          <p:nvPr/>
        </p:nvSpPr>
        <p:spPr>
          <a:xfrm>
            <a:off x="11512296" y="320040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9" name="Shape 187"/>
          <p:cNvSpPr/>
          <p:nvPr/>
        </p:nvSpPr>
        <p:spPr>
          <a:xfrm>
            <a:off x="11512296" y="343357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0" name="Shape 188"/>
          <p:cNvSpPr/>
          <p:nvPr/>
        </p:nvSpPr>
        <p:spPr>
          <a:xfrm>
            <a:off x="11512296" y="366674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1" name="Shape 189"/>
          <p:cNvSpPr/>
          <p:nvPr/>
        </p:nvSpPr>
        <p:spPr>
          <a:xfrm>
            <a:off x="11512296" y="389991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2" name="Shape 190"/>
          <p:cNvSpPr/>
          <p:nvPr/>
        </p:nvSpPr>
        <p:spPr>
          <a:xfrm>
            <a:off x="11512296" y="413308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3" name="Shape 191"/>
          <p:cNvSpPr/>
          <p:nvPr/>
        </p:nvSpPr>
        <p:spPr>
          <a:xfrm>
            <a:off x="11512296" y="436626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4" name="Shape 192"/>
          <p:cNvSpPr/>
          <p:nvPr/>
        </p:nvSpPr>
        <p:spPr>
          <a:xfrm>
            <a:off x="11512296" y="459943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5" name="Shape 193"/>
          <p:cNvSpPr/>
          <p:nvPr/>
        </p:nvSpPr>
        <p:spPr>
          <a:xfrm>
            <a:off x="11512296" y="4832604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6" name="Shape 194"/>
          <p:cNvSpPr/>
          <p:nvPr/>
        </p:nvSpPr>
        <p:spPr>
          <a:xfrm>
            <a:off x="11512296" y="5065776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7" name="Shape 195"/>
          <p:cNvSpPr/>
          <p:nvPr/>
        </p:nvSpPr>
        <p:spPr>
          <a:xfrm>
            <a:off x="11512296" y="5298948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8" name="Shape 196"/>
          <p:cNvSpPr/>
          <p:nvPr/>
        </p:nvSpPr>
        <p:spPr>
          <a:xfrm>
            <a:off x="11512296" y="5532120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9" name="Shape 197"/>
          <p:cNvSpPr/>
          <p:nvPr/>
        </p:nvSpPr>
        <p:spPr>
          <a:xfrm>
            <a:off x="11512296" y="5765292"/>
            <a:ext cx="50292" cy="50292"/>
          </a:xfrm>
          <a:prstGeom prst="ellipse">
            <a:avLst/>
          </a:prstGeom>
          <a:solidFill>
            <a:srgbClr val="1FA8DC">
              <a:alpha val="28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0" name="Shape 19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21040" y="4160520"/>
            <a:ext cx="3108960" cy="3108960"/>
          </a:xfrm>
          <a:prstGeom prst="ellipse">
            <a:avLst/>
          </a:prstGeom>
          <a:solidFill>
            <a:srgbClr val="0B1B2E"/>
          </a:solidFill>
          <a:ln w="12700">
            <a:solidFill>
              <a:srgbClr val="1FA8DC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1" name="Text 199"/>
          <p:cNvSpPr txBox="1"/>
          <p:nvPr/>
        </p:nvSpPr>
        <p:spPr>
          <a:xfrm>
            <a:off x="777240" y="1234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300" dirty="0">
                <a:solidFill>
                  <a:srgbClr val="D8A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CENTENARIO DE LA ESCUELA DE SALAMANCA</a:t>
            </a:r>
            <a:endParaRPr lang="en-US" sz="1150" dirty="0"/>
          </a:p>
        </p:txBody>
      </p:sp>
      <p:sp>
        <p:nvSpPr>
          <p:cNvPr id="202" name="Text 200"/>
          <p:cNvSpPr txBox="1"/>
          <p:nvPr/>
        </p:nvSpPr>
        <p:spPr>
          <a:xfrm>
            <a:off x="777240" y="1627632"/>
            <a:ext cx="8595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CONGRESO DE SEGURIDAD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JUSTICIA 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1FA8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ERA DIGITAL</a:t>
            </a:r>
            <a:endParaRPr lang="en-US" sz="4000" dirty="0"/>
          </a:p>
        </p:txBody>
      </p:sp>
      <p:sp>
        <p:nvSpPr>
          <p:cNvPr id="203" name="Text 201"/>
          <p:cNvSpPr txBox="1"/>
          <p:nvPr/>
        </p:nvSpPr>
        <p:spPr>
          <a:xfrm>
            <a:off x="777240" y="36118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F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Nuevas tecnologías y transformación de la práctica policial y judicial</a:t>
            </a:r>
            <a:endParaRPr lang="en-US" sz="1600" dirty="0"/>
          </a:p>
        </p:txBody>
      </p:sp>
      <p:sp>
        <p:nvSpPr>
          <p:cNvPr id="204" name="Text 202"/>
          <p:cNvSpPr txBox="1"/>
          <p:nvPr/>
        </p:nvSpPr>
        <p:spPr>
          <a:xfrm>
            <a:off x="777240" y="480060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D8A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DE OCTUBRE DE 2026</a:t>
            </a:r>
            <a:endParaRPr lang="en-US" sz="1250" dirty="0"/>
          </a:p>
        </p:txBody>
      </p:sp>
      <p:sp>
        <p:nvSpPr>
          <p:cNvPr id="205" name="Text 203"/>
          <p:cNvSpPr txBox="1"/>
          <p:nvPr/>
        </p:nvSpPr>
        <p:spPr>
          <a:xfrm>
            <a:off x="777240" y="512064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Salón de Grados · Facultad de Derecho · Universidad de Salamanca</a:t>
            </a:r>
            <a:endParaRPr lang="en-US" sz="1300" dirty="0"/>
          </a:p>
        </p:txBody>
      </p:sp>
      <p:sp>
        <p:nvSpPr>
          <p:cNvPr id="206" name="Text 204"/>
          <p:cNvSpPr txBox="1"/>
          <p:nvPr/>
        </p:nvSpPr>
        <p:spPr>
          <a:xfrm>
            <a:off x="777240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60" dirty="0">
                <a:solidFill>
                  <a:srgbClr val="8DA2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PLANTILLA MODELO DE PRESENTACIÓN · PONENCIAS Y COMUNICACIONES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60" dirty="0">
                <a:solidFill>
                  <a:srgbClr val="657B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CONGRESO DE SEGURIDAD Y JUSTICIA EN LA ERA DIGITAL · USAL · 27.10.2026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6002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Título de la comunicación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777240" y="3886200"/>
            <a:ext cx="41148" cy="1234440"/>
          </a:xfrm>
          <a:prstGeom prst="rect">
            <a:avLst/>
          </a:prstGeom>
          <a:solidFill>
            <a:srgbClr val="D8A63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 txBox="1"/>
          <p:nvPr/>
        </p:nvSpPr>
        <p:spPr>
          <a:xfrm>
            <a:off x="1005840" y="3931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y apellidos del autor o autora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4279392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57B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Categoría académica o profesional · Universidad / Institución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46177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correo@institucion.es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732520" y="1600200"/>
            <a:ext cx="2679192" cy="3337560"/>
          </a:xfrm>
          <a:prstGeom prst="roundRect">
            <a:avLst>
              <a:gd name="adj" fmla="val 4096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 txBox="1"/>
          <p:nvPr/>
        </p:nvSpPr>
        <p:spPr>
          <a:xfrm>
            <a:off x="777240" y="626364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00" dirty="0">
                <a:solidFill>
                  <a:srgbClr val="657B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Portada de la comunicación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40" dirty="0">
                <a:solidFill>
                  <a:srgbClr val="1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 RÁPIDA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9692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usar esta plantilla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5120640" cy="173736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1124712" y="2404872"/>
            <a:ext cx="530352" cy="530352"/>
          </a:xfrm>
          <a:prstGeom prst="ellipse">
            <a:avLst/>
          </a:prstGeom>
          <a:solidFill>
            <a:srgbClr val="0B1B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 txBox="1"/>
          <p:nvPr/>
        </p:nvSpPr>
        <p:spPr>
          <a:xfrm>
            <a:off x="1124712" y="240487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FD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01368" y="238658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801368" y="2715768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42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Portada · índice · separadores numerados · contenido · conclusiones · cierre. Duplica las diapositivas que necesites y elimina el resto.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0" y="2057400"/>
            <a:ext cx="5120640" cy="173736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6748272" y="2404872"/>
            <a:ext cx="530352" cy="530352"/>
          </a:xfrm>
          <a:prstGeom prst="ellipse">
            <a:avLst/>
          </a:prstGeom>
          <a:solidFill>
            <a:srgbClr val="0B1B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 txBox="1"/>
          <p:nvPr/>
        </p:nvSpPr>
        <p:spPr>
          <a:xfrm>
            <a:off x="6748272" y="240487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FD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424928" y="238658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Tipografía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424928" y="2715768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42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Títulos en Arial negrita (32 pt) y texto en Calibri (14-16 pt). No bajes de 12 pt: la sala es amplia.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" y="4178808"/>
            <a:ext cx="5120640" cy="173736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1124712" y="4526280"/>
            <a:ext cx="530352" cy="530352"/>
          </a:xfrm>
          <a:prstGeom prst="ellipse">
            <a:avLst/>
          </a:prstGeom>
          <a:solidFill>
            <a:srgbClr val="0B1B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 txBox="1"/>
          <p:nvPr/>
        </p:nvSpPr>
        <p:spPr>
          <a:xfrm>
            <a:off x="1124712" y="45262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FD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801368" y="450799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801368" y="4837176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42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Azul noche, cian y dorado. Usa el cian para destacar y el dorado solo para acentos puntuales.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0" y="4178808"/>
            <a:ext cx="5120640" cy="1737360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748272" y="4526280"/>
            <a:ext cx="530352" cy="530352"/>
          </a:xfrm>
          <a:prstGeom prst="ellipse">
            <a:avLst/>
          </a:prstGeom>
          <a:solidFill>
            <a:srgbClr val="0B1B2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 txBox="1"/>
          <p:nvPr/>
        </p:nvSpPr>
        <p:spPr>
          <a:xfrm>
            <a:off x="6748272" y="45262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FD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424928" y="450799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Ritmo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424928" y="4837176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42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idea por diapositiva. Evita párrafos largos: el texto largo va en el guion, no en la pantalla.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626364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kern="0" spc="100" dirty="0">
                <a:solidFill>
                  <a:srgbClr val="657B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 esta diapositiva antes de la exposición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41832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941832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941832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941832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41832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41832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941832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941832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941832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41832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941832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941832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941832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41832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941832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941832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941832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65606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965606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965606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965606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965606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65606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965606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965606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965606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965606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965606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965606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965606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965606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965606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965606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965606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965606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989380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989380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989380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989380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989380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989380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989380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989380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989380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989380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989380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9" name="Shape 47"/>
          <p:cNvSpPr/>
          <p:nvPr/>
        </p:nvSpPr>
        <p:spPr>
          <a:xfrm>
            <a:off x="989380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0" name="Shape 48"/>
          <p:cNvSpPr/>
          <p:nvPr/>
        </p:nvSpPr>
        <p:spPr>
          <a:xfrm>
            <a:off x="989380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1" name="Shape 49"/>
          <p:cNvSpPr/>
          <p:nvPr/>
        </p:nvSpPr>
        <p:spPr>
          <a:xfrm>
            <a:off x="989380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2" name="Shape 50"/>
          <p:cNvSpPr/>
          <p:nvPr/>
        </p:nvSpPr>
        <p:spPr>
          <a:xfrm>
            <a:off x="989380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3" name="Shape 51"/>
          <p:cNvSpPr/>
          <p:nvPr/>
        </p:nvSpPr>
        <p:spPr>
          <a:xfrm>
            <a:off x="989380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4" name="Shape 52"/>
          <p:cNvSpPr/>
          <p:nvPr/>
        </p:nvSpPr>
        <p:spPr>
          <a:xfrm>
            <a:off x="989380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5" name="Shape 53"/>
          <p:cNvSpPr/>
          <p:nvPr/>
        </p:nvSpPr>
        <p:spPr>
          <a:xfrm>
            <a:off x="989380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6" name="Shape 54"/>
          <p:cNvSpPr/>
          <p:nvPr/>
        </p:nvSpPr>
        <p:spPr>
          <a:xfrm>
            <a:off x="1013155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7" name="Shape 55"/>
          <p:cNvSpPr/>
          <p:nvPr/>
        </p:nvSpPr>
        <p:spPr>
          <a:xfrm>
            <a:off x="1013155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8" name="Shape 56"/>
          <p:cNvSpPr/>
          <p:nvPr/>
        </p:nvSpPr>
        <p:spPr>
          <a:xfrm>
            <a:off x="1013155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9" name="Shape 57"/>
          <p:cNvSpPr/>
          <p:nvPr/>
        </p:nvSpPr>
        <p:spPr>
          <a:xfrm>
            <a:off x="1013155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0" name="Shape 58"/>
          <p:cNvSpPr/>
          <p:nvPr/>
        </p:nvSpPr>
        <p:spPr>
          <a:xfrm>
            <a:off x="1013155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1" name="Shape 59"/>
          <p:cNvSpPr/>
          <p:nvPr/>
        </p:nvSpPr>
        <p:spPr>
          <a:xfrm>
            <a:off x="1013155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2" name="Shape 60"/>
          <p:cNvSpPr/>
          <p:nvPr/>
        </p:nvSpPr>
        <p:spPr>
          <a:xfrm>
            <a:off x="1013155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3" name="Shape 61"/>
          <p:cNvSpPr/>
          <p:nvPr/>
        </p:nvSpPr>
        <p:spPr>
          <a:xfrm>
            <a:off x="1013155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4" name="Shape 62"/>
          <p:cNvSpPr/>
          <p:nvPr/>
        </p:nvSpPr>
        <p:spPr>
          <a:xfrm>
            <a:off x="1013155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5" name="Shape 63"/>
          <p:cNvSpPr/>
          <p:nvPr/>
        </p:nvSpPr>
        <p:spPr>
          <a:xfrm>
            <a:off x="1013155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6" name="Shape 64"/>
          <p:cNvSpPr/>
          <p:nvPr/>
        </p:nvSpPr>
        <p:spPr>
          <a:xfrm>
            <a:off x="1013155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7" name="Shape 65"/>
          <p:cNvSpPr/>
          <p:nvPr/>
        </p:nvSpPr>
        <p:spPr>
          <a:xfrm>
            <a:off x="1013155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8" name="Shape 66"/>
          <p:cNvSpPr/>
          <p:nvPr/>
        </p:nvSpPr>
        <p:spPr>
          <a:xfrm>
            <a:off x="1013155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9" name="Shape 67"/>
          <p:cNvSpPr/>
          <p:nvPr/>
        </p:nvSpPr>
        <p:spPr>
          <a:xfrm>
            <a:off x="1013155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0" name="Shape 68"/>
          <p:cNvSpPr/>
          <p:nvPr/>
        </p:nvSpPr>
        <p:spPr>
          <a:xfrm>
            <a:off x="1013155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1" name="Shape 69"/>
          <p:cNvSpPr/>
          <p:nvPr/>
        </p:nvSpPr>
        <p:spPr>
          <a:xfrm>
            <a:off x="1013155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2" name="Shape 70"/>
          <p:cNvSpPr/>
          <p:nvPr/>
        </p:nvSpPr>
        <p:spPr>
          <a:xfrm>
            <a:off x="1013155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3" name="Shape 71"/>
          <p:cNvSpPr/>
          <p:nvPr/>
        </p:nvSpPr>
        <p:spPr>
          <a:xfrm>
            <a:off x="1013155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4" name="Shape 72"/>
          <p:cNvSpPr/>
          <p:nvPr/>
        </p:nvSpPr>
        <p:spPr>
          <a:xfrm>
            <a:off x="10369296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5" name="Shape 73"/>
          <p:cNvSpPr/>
          <p:nvPr/>
        </p:nvSpPr>
        <p:spPr>
          <a:xfrm>
            <a:off x="10369296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6" name="Shape 74"/>
          <p:cNvSpPr/>
          <p:nvPr/>
        </p:nvSpPr>
        <p:spPr>
          <a:xfrm>
            <a:off x="10369296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7" name="Shape 75"/>
          <p:cNvSpPr/>
          <p:nvPr/>
        </p:nvSpPr>
        <p:spPr>
          <a:xfrm>
            <a:off x="10369296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8" name="Shape 76"/>
          <p:cNvSpPr/>
          <p:nvPr/>
        </p:nvSpPr>
        <p:spPr>
          <a:xfrm>
            <a:off x="10369296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9" name="Shape 77"/>
          <p:cNvSpPr/>
          <p:nvPr/>
        </p:nvSpPr>
        <p:spPr>
          <a:xfrm>
            <a:off x="10369296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0" name="Shape 78"/>
          <p:cNvSpPr/>
          <p:nvPr/>
        </p:nvSpPr>
        <p:spPr>
          <a:xfrm>
            <a:off x="10369296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1" name="Shape 79"/>
          <p:cNvSpPr/>
          <p:nvPr/>
        </p:nvSpPr>
        <p:spPr>
          <a:xfrm>
            <a:off x="10369296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2" name="Shape 80"/>
          <p:cNvSpPr/>
          <p:nvPr/>
        </p:nvSpPr>
        <p:spPr>
          <a:xfrm>
            <a:off x="10369296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3" name="Shape 81"/>
          <p:cNvSpPr/>
          <p:nvPr/>
        </p:nvSpPr>
        <p:spPr>
          <a:xfrm>
            <a:off x="10369296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4" name="Shape 82"/>
          <p:cNvSpPr/>
          <p:nvPr/>
        </p:nvSpPr>
        <p:spPr>
          <a:xfrm>
            <a:off x="10369296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5" name="Shape 83"/>
          <p:cNvSpPr/>
          <p:nvPr/>
        </p:nvSpPr>
        <p:spPr>
          <a:xfrm>
            <a:off x="10369296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6" name="Shape 84"/>
          <p:cNvSpPr/>
          <p:nvPr/>
        </p:nvSpPr>
        <p:spPr>
          <a:xfrm>
            <a:off x="10369296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7" name="Shape 85"/>
          <p:cNvSpPr/>
          <p:nvPr/>
        </p:nvSpPr>
        <p:spPr>
          <a:xfrm>
            <a:off x="10369296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8" name="Shape 86"/>
          <p:cNvSpPr/>
          <p:nvPr/>
        </p:nvSpPr>
        <p:spPr>
          <a:xfrm>
            <a:off x="10369296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9" name="Shape 87"/>
          <p:cNvSpPr/>
          <p:nvPr/>
        </p:nvSpPr>
        <p:spPr>
          <a:xfrm>
            <a:off x="10369296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0" name="Shape 88"/>
          <p:cNvSpPr/>
          <p:nvPr/>
        </p:nvSpPr>
        <p:spPr>
          <a:xfrm>
            <a:off x="10369296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1" name="Shape 89"/>
          <p:cNvSpPr/>
          <p:nvPr/>
        </p:nvSpPr>
        <p:spPr>
          <a:xfrm>
            <a:off x="10369296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2" name="Shape 90"/>
          <p:cNvSpPr/>
          <p:nvPr/>
        </p:nvSpPr>
        <p:spPr>
          <a:xfrm>
            <a:off x="1060704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3" name="Shape 91"/>
          <p:cNvSpPr/>
          <p:nvPr/>
        </p:nvSpPr>
        <p:spPr>
          <a:xfrm>
            <a:off x="1060704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4" name="Shape 92"/>
          <p:cNvSpPr/>
          <p:nvPr/>
        </p:nvSpPr>
        <p:spPr>
          <a:xfrm>
            <a:off x="1060704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5" name="Shape 93"/>
          <p:cNvSpPr/>
          <p:nvPr/>
        </p:nvSpPr>
        <p:spPr>
          <a:xfrm>
            <a:off x="1060704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6" name="Shape 94"/>
          <p:cNvSpPr/>
          <p:nvPr/>
        </p:nvSpPr>
        <p:spPr>
          <a:xfrm>
            <a:off x="1060704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7" name="Shape 95"/>
          <p:cNvSpPr/>
          <p:nvPr/>
        </p:nvSpPr>
        <p:spPr>
          <a:xfrm>
            <a:off x="1060704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8" name="Shape 96"/>
          <p:cNvSpPr/>
          <p:nvPr/>
        </p:nvSpPr>
        <p:spPr>
          <a:xfrm>
            <a:off x="1060704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9" name="Shape 97"/>
          <p:cNvSpPr/>
          <p:nvPr/>
        </p:nvSpPr>
        <p:spPr>
          <a:xfrm>
            <a:off x="1060704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0" name="Shape 98"/>
          <p:cNvSpPr/>
          <p:nvPr/>
        </p:nvSpPr>
        <p:spPr>
          <a:xfrm>
            <a:off x="1060704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1" name="Shape 99"/>
          <p:cNvSpPr/>
          <p:nvPr/>
        </p:nvSpPr>
        <p:spPr>
          <a:xfrm>
            <a:off x="1060704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2" name="Shape 100"/>
          <p:cNvSpPr/>
          <p:nvPr/>
        </p:nvSpPr>
        <p:spPr>
          <a:xfrm>
            <a:off x="1060704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3" name="Shape 101"/>
          <p:cNvSpPr/>
          <p:nvPr/>
        </p:nvSpPr>
        <p:spPr>
          <a:xfrm>
            <a:off x="1060704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4" name="Shape 102"/>
          <p:cNvSpPr/>
          <p:nvPr/>
        </p:nvSpPr>
        <p:spPr>
          <a:xfrm>
            <a:off x="1060704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5" name="Shape 103"/>
          <p:cNvSpPr/>
          <p:nvPr/>
        </p:nvSpPr>
        <p:spPr>
          <a:xfrm>
            <a:off x="1060704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6" name="Shape 104"/>
          <p:cNvSpPr/>
          <p:nvPr/>
        </p:nvSpPr>
        <p:spPr>
          <a:xfrm>
            <a:off x="1060704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7" name="Shape 105"/>
          <p:cNvSpPr/>
          <p:nvPr/>
        </p:nvSpPr>
        <p:spPr>
          <a:xfrm>
            <a:off x="1060704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8" name="Shape 106"/>
          <p:cNvSpPr/>
          <p:nvPr/>
        </p:nvSpPr>
        <p:spPr>
          <a:xfrm>
            <a:off x="1060704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9" name="Shape 107"/>
          <p:cNvSpPr/>
          <p:nvPr/>
        </p:nvSpPr>
        <p:spPr>
          <a:xfrm>
            <a:off x="1060704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0" name="Shape 108"/>
          <p:cNvSpPr/>
          <p:nvPr/>
        </p:nvSpPr>
        <p:spPr>
          <a:xfrm>
            <a:off x="1084478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1" name="Shape 109"/>
          <p:cNvSpPr/>
          <p:nvPr/>
        </p:nvSpPr>
        <p:spPr>
          <a:xfrm>
            <a:off x="1084478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2" name="Shape 110"/>
          <p:cNvSpPr/>
          <p:nvPr/>
        </p:nvSpPr>
        <p:spPr>
          <a:xfrm>
            <a:off x="1084478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3" name="Shape 111"/>
          <p:cNvSpPr/>
          <p:nvPr/>
        </p:nvSpPr>
        <p:spPr>
          <a:xfrm>
            <a:off x="1084478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4" name="Shape 112"/>
          <p:cNvSpPr/>
          <p:nvPr/>
        </p:nvSpPr>
        <p:spPr>
          <a:xfrm>
            <a:off x="1084478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5" name="Shape 113"/>
          <p:cNvSpPr/>
          <p:nvPr/>
        </p:nvSpPr>
        <p:spPr>
          <a:xfrm>
            <a:off x="1084478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6" name="Shape 114"/>
          <p:cNvSpPr/>
          <p:nvPr/>
        </p:nvSpPr>
        <p:spPr>
          <a:xfrm>
            <a:off x="1084478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7" name="Shape 115"/>
          <p:cNvSpPr/>
          <p:nvPr/>
        </p:nvSpPr>
        <p:spPr>
          <a:xfrm>
            <a:off x="1084478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8" name="Shape 116"/>
          <p:cNvSpPr/>
          <p:nvPr/>
        </p:nvSpPr>
        <p:spPr>
          <a:xfrm>
            <a:off x="1084478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9" name="Shape 117"/>
          <p:cNvSpPr/>
          <p:nvPr/>
        </p:nvSpPr>
        <p:spPr>
          <a:xfrm>
            <a:off x="1084478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0" name="Shape 118"/>
          <p:cNvSpPr/>
          <p:nvPr/>
        </p:nvSpPr>
        <p:spPr>
          <a:xfrm>
            <a:off x="1084478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1" name="Shape 119"/>
          <p:cNvSpPr/>
          <p:nvPr/>
        </p:nvSpPr>
        <p:spPr>
          <a:xfrm>
            <a:off x="1084478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2" name="Shape 120"/>
          <p:cNvSpPr/>
          <p:nvPr/>
        </p:nvSpPr>
        <p:spPr>
          <a:xfrm>
            <a:off x="1084478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3" name="Shape 121"/>
          <p:cNvSpPr/>
          <p:nvPr/>
        </p:nvSpPr>
        <p:spPr>
          <a:xfrm>
            <a:off x="1084478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4" name="Shape 122"/>
          <p:cNvSpPr/>
          <p:nvPr/>
        </p:nvSpPr>
        <p:spPr>
          <a:xfrm>
            <a:off x="1084478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5" name="Shape 123"/>
          <p:cNvSpPr/>
          <p:nvPr/>
        </p:nvSpPr>
        <p:spPr>
          <a:xfrm>
            <a:off x="1084478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6" name="Shape 124"/>
          <p:cNvSpPr/>
          <p:nvPr/>
        </p:nvSpPr>
        <p:spPr>
          <a:xfrm>
            <a:off x="1084478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7" name="Shape 125"/>
          <p:cNvSpPr/>
          <p:nvPr/>
        </p:nvSpPr>
        <p:spPr>
          <a:xfrm>
            <a:off x="1084478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8" name="Shape 126"/>
          <p:cNvSpPr/>
          <p:nvPr/>
        </p:nvSpPr>
        <p:spPr>
          <a:xfrm>
            <a:off x="1108252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9" name="Shape 127"/>
          <p:cNvSpPr/>
          <p:nvPr/>
        </p:nvSpPr>
        <p:spPr>
          <a:xfrm>
            <a:off x="1108252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0" name="Shape 128"/>
          <p:cNvSpPr/>
          <p:nvPr/>
        </p:nvSpPr>
        <p:spPr>
          <a:xfrm>
            <a:off x="1108252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1" name="Shape 129"/>
          <p:cNvSpPr/>
          <p:nvPr/>
        </p:nvSpPr>
        <p:spPr>
          <a:xfrm>
            <a:off x="1108252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2" name="Shape 130"/>
          <p:cNvSpPr/>
          <p:nvPr/>
        </p:nvSpPr>
        <p:spPr>
          <a:xfrm>
            <a:off x="1108252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3" name="Shape 131"/>
          <p:cNvSpPr/>
          <p:nvPr/>
        </p:nvSpPr>
        <p:spPr>
          <a:xfrm>
            <a:off x="1108252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4" name="Shape 132"/>
          <p:cNvSpPr/>
          <p:nvPr/>
        </p:nvSpPr>
        <p:spPr>
          <a:xfrm>
            <a:off x="1108252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5" name="Shape 133"/>
          <p:cNvSpPr/>
          <p:nvPr/>
        </p:nvSpPr>
        <p:spPr>
          <a:xfrm>
            <a:off x="1108252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6" name="Shape 134"/>
          <p:cNvSpPr/>
          <p:nvPr/>
        </p:nvSpPr>
        <p:spPr>
          <a:xfrm>
            <a:off x="1108252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7" name="Shape 135"/>
          <p:cNvSpPr/>
          <p:nvPr/>
        </p:nvSpPr>
        <p:spPr>
          <a:xfrm>
            <a:off x="1108252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8" name="Shape 136"/>
          <p:cNvSpPr/>
          <p:nvPr/>
        </p:nvSpPr>
        <p:spPr>
          <a:xfrm>
            <a:off x="1108252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9" name="Shape 137"/>
          <p:cNvSpPr/>
          <p:nvPr/>
        </p:nvSpPr>
        <p:spPr>
          <a:xfrm>
            <a:off x="1108252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0" name="Shape 138"/>
          <p:cNvSpPr/>
          <p:nvPr/>
        </p:nvSpPr>
        <p:spPr>
          <a:xfrm>
            <a:off x="1108252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1" name="Shape 139"/>
          <p:cNvSpPr/>
          <p:nvPr/>
        </p:nvSpPr>
        <p:spPr>
          <a:xfrm>
            <a:off x="1108252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2" name="Shape 140"/>
          <p:cNvSpPr/>
          <p:nvPr/>
        </p:nvSpPr>
        <p:spPr>
          <a:xfrm>
            <a:off x="1108252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3" name="Shape 141"/>
          <p:cNvSpPr/>
          <p:nvPr/>
        </p:nvSpPr>
        <p:spPr>
          <a:xfrm>
            <a:off x="1108252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4" name="Shape 142"/>
          <p:cNvSpPr/>
          <p:nvPr/>
        </p:nvSpPr>
        <p:spPr>
          <a:xfrm>
            <a:off x="1108252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5" name="Shape 143"/>
          <p:cNvSpPr/>
          <p:nvPr/>
        </p:nvSpPr>
        <p:spPr>
          <a:xfrm>
            <a:off x="1108252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6" name="Shape 144"/>
          <p:cNvSpPr/>
          <p:nvPr/>
        </p:nvSpPr>
        <p:spPr>
          <a:xfrm>
            <a:off x="1132027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7" name="Shape 145"/>
          <p:cNvSpPr/>
          <p:nvPr/>
        </p:nvSpPr>
        <p:spPr>
          <a:xfrm>
            <a:off x="1132027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8" name="Shape 146"/>
          <p:cNvSpPr/>
          <p:nvPr/>
        </p:nvSpPr>
        <p:spPr>
          <a:xfrm>
            <a:off x="1132027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9" name="Shape 147"/>
          <p:cNvSpPr/>
          <p:nvPr/>
        </p:nvSpPr>
        <p:spPr>
          <a:xfrm>
            <a:off x="1132027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0" name="Shape 148"/>
          <p:cNvSpPr/>
          <p:nvPr/>
        </p:nvSpPr>
        <p:spPr>
          <a:xfrm>
            <a:off x="1132027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1" name="Shape 149"/>
          <p:cNvSpPr/>
          <p:nvPr/>
        </p:nvSpPr>
        <p:spPr>
          <a:xfrm>
            <a:off x="1132027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2" name="Shape 150"/>
          <p:cNvSpPr/>
          <p:nvPr/>
        </p:nvSpPr>
        <p:spPr>
          <a:xfrm>
            <a:off x="1132027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3" name="Shape 151"/>
          <p:cNvSpPr/>
          <p:nvPr/>
        </p:nvSpPr>
        <p:spPr>
          <a:xfrm>
            <a:off x="1132027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4" name="Shape 152"/>
          <p:cNvSpPr/>
          <p:nvPr/>
        </p:nvSpPr>
        <p:spPr>
          <a:xfrm>
            <a:off x="1132027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5" name="Shape 153"/>
          <p:cNvSpPr/>
          <p:nvPr/>
        </p:nvSpPr>
        <p:spPr>
          <a:xfrm>
            <a:off x="1132027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6" name="Shape 154"/>
          <p:cNvSpPr/>
          <p:nvPr/>
        </p:nvSpPr>
        <p:spPr>
          <a:xfrm>
            <a:off x="1132027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7" name="Shape 155"/>
          <p:cNvSpPr/>
          <p:nvPr/>
        </p:nvSpPr>
        <p:spPr>
          <a:xfrm>
            <a:off x="1132027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8" name="Shape 156"/>
          <p:cNvSpPr/>
          <p:nvPr/>
        </p:nvSpPr>
        <p:spPr>
          <a:xfrm>
            <a:off x="1132027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9" name="Shape 157"/>
          <p:cNvSpPr/>
          <p:nvPr/>
        </p:nvSpPr>
        <p:spPr>
          <a:xfrm>
            <a:off x="1132027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0" name="Shape 158"/>
          <p:cNvSpPr/>
          <p:nvPr/>
        </p:nvSpPr>
        <p:spPr>
          <a:xfrm>
            <a:off x="1132027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1" name="Shape 159"/>
          <p:cNvSpPr/>
          <p:nvPr/>
        </p:nvSpPr>
        <p:spPr>
          <a:xfrm>
            <a:off x="1132027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2" name="Shape 160"/>
          <p:cNvSpPr/>
          <p:nvPr/>
        </p:nvSpPr>
        <p:spPr>
          <a:xfrm>
            <a:off x="1132027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3" name="Shape 161"/>
          <p:cNvSpPr/>
          <p:nvPr/>
        </p:nvSpPr>
        <p:spPr>
          <a:xfrm>
            <a:off x="1132027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4" name="Text 162"/>
          <p:cNvSpPr txBox="1"/>
          <p:nvPr/>
        </p:nvSpPr>
        <p:spPr>
          <a:xfrm>
            <a:off x="777240" y="160020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1FA8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600" dirty="0"/>
          </a:p>
        </p:txBody>
      </p:sp>
      <p:sp>
        <p:nvSpPr>
          <p:cNvPr id="165" name="Text 163"/>
          <p:cNvSpPr txBox="1"/>
          <p:nvPr/>
        </p:nvSpPr>
        <p:spPr>
          <a:xfrm>
            <a:off x="777240" y="34290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XXXXXXXXXX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41832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941832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941832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941832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41832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41832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941832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941832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941832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41832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941832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941832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941832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41832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941832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941832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941832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65606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965606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965606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965606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965606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65606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965606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965606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965606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965606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965606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965606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965606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965606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965606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965606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965606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965606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989380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989380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989380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989380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989380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989380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989380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989380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989380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989380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989380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9" name="Shape 47"/>
          <p:cNvSpPr/>
          <p:nvPr/>
        </p:nvSpPr>
        <p:spPr>
          <a:xfrm>
            <a:off x="989380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0" name="Shape 48"/>
          <p:cNvSpPr/>
          <p:nvPr/>
        </p:nvSpPr>
        <p:spPr>
          <a:xfrm>
            <a:off x="989380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1" name="Shape 49"/>
          <p:cNvSpPr/>
          <p:nvPr/>
        </p:nvSpPr>
        <p:spPr>
          <a:xfrm>
            <a:off x="989380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2" name="Shape 50"/>
          <p:cNvSpPr/>
          <p:nvPr/>
        </p:nvSpPr>
        <p:spPr>
          <a:xfrm>
            <a:off x="989380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3" name="Shape 51"/>
          <p:cNvSpPr/>
          <p:nvPr/>
        </p:nvSpPr>
        <p:spPr>
          <a:xfrm>
            <a:off x="989380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4" name="Shape 52"/>
          <p:cNvSpPr/>
          <p:nvPr/>
        </p:nvSpPr>
        <p:spPr>
          <a:xfrm>
            <a:off x="989380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5" name="Shape 53"/>
          <p:cNvSpPr/>
          <p:nvPr/>
        </p:nvSpPr>
        <p:spPr>
          <a:xfrm>
            <a:off x="989380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6" name="Shape 54"/>
          <p:cNvSpPr/>
          <p:nvPr/>
        </p:nvSpPr>
        <p:spPr>
          <a:xfrm>
            <a:off x="1013155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7" name="Shape 55"/>
          <p:cNvSpPr/>
          <p:nvPr/>
        </p:nvSpPr>
        <p:spPr>
          <a:xfrm>
            <a:off x="1013155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8" name="Shape 56"/>
          <p:cNvSpPr/>
          <p:nvPr/>
        </p:nvSpPr>
        <p:spPr>
          <a:xfrm>
            <a:off x="1013155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9" name="Shape 57"/>
          <p:cNvSpPr/>
          <p:nvPr/>
        </p:nvSpPr>
        <p:spPr>
          <a:xfrm>
            <a:off x="1013155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0" name="Shape 58"/>
          <p:cNvSpPr/>
          <p:nvPr/>
        </p:nvSpPr>
        <p:spPr>
          <a:xfrm>
            <a:off x="1013155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1" name="Shape 59"/>
          <p:cNvSpPr/>
          <p:nvPr/>
        </p:nvSpPr>
        <p:spPr>
          <a:xfrm>
            <a:off x="1013155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2" name="Shape 60"/>
          <p:cNvSpPr/>
          <p:nvPr/>
        </p:nvSpPr>
        <p:spPr>
          <a:xfrm>
            <a:off x="1013155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3" name="Shape 61"/>
          <p:cNvSpPr/>
          <p:nvPr/>
        </p:nvSpPr>
        <p:spPr>
          <a:xfrm>
            <a:off x="1013155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4" name="Shape 62"/>
          <p:cNvSpPr/>
          <p:nvPr/>
        </p:nvSpPr>
        <p:spPr>
          <a:xfrm>
            <a:off x="1013155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5" name="Shape 63"/>
          <p:cNvSpPr/>
          <p:nvPr/>
        </p:nvSpPr>
        <p:spPr>
          <a:xfrm>
            <a:off x="1013155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6" name="Shape 64"/>
          <p:cNvSpPr/>
          <p:nvPr/>
        </p:nvSpPr>
        <p:spPr>
          <a:xfrm>
            <a:off x="1013155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7" name="Shape 65"/>
          <p:cNvSpPr/>
          <p:nvPr/>
        </p:nvSpPr>
        <p:spPr>
          <a:xfrm>
            <a:off x="1013155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8" name="Shape 66"/>
          <p:cNvSpPr/>
          <p:nvPr/>
        </p:nvSpPr>
        <p:spPr>
          <a:xfrm>
            <a:off x="1013155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9" name="Shape 67"/>
          <p:cNvSpPr/>
          <p:nvPr/>
        </p:nvSpPr>
        <p:spPr>
          <a:xfrm>
            <a:off x="1013155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0" name="Shape 68"/>
          <p:cNvSpPr/>
          <p:nvPr/>
        </p:nvSpPr>
        <p:spPr>
          <a:xfrm>
            <a:off x="1013155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1" name="Shape 69"/>
          <p:cNvSpPr/>
          <p:nvPr/>
        </p:nvSpPr>
        <p:spPr>
          <a:xfrm>
            <a:off x="1013155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2" name="Shape 70"/>
          <p:cNvSpPr/>
          <p:nvPr/>
        </p:nvSpPr>
        <p:spPr>
          <a:xfrm>
            <a:off x="1013155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3" name="Shape 71"/>
          <p:cNvSpPr/>
          <p:nvPr/>
        </p:nvSpPr>
        <p:spPr>
          <a:xfrm>
            <a:off x="1013155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4" name="Shape 72"/>
          <p:cNvSpPr/>
          <p:nvPr/>
        </p:nvSpPr>
        <p:spPr>
          <a:xfrm>
            <a:off x="10369296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5" name="Shape 73"/>
          <p:cNvSpPr/>
          <p:nvPr/>
        </p:nvSpPr>
        <p:spPr>
          <a:xfrm>
            <a:off x="10369296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6" name="Shape 74"/>
          <p:cNvSpPr/>
          <p:nvPr/>
        </p:nvSpPr>
        <p:spPr>
          <a:xfrm>
            <a:off x="10369296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7" name="Shape 75"/>
          <p:cNvSpPr/>
          <p:nvPr/>
        </p:nvSpPr>
        <p:spPr>
          <a:xfrm>
            <a:off x="10369296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8" name="Shape 76"/>
          <p:cNvSpPr/>
          <p:nvPr/>
        </p:nvSpPr>
        <p:spPr>
          <a:xfrm>
            <a:off x="10369296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9" name="Shape 77"/>
          <p:cNvSpPr/>
          <p:nvPr/>
        </p:nvSpPr>
        <p:spPr>
          <a:xfrm>
            <a:off x="10369296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0" name="Shape 78"/>
          <p:cNvSpPr/>
          <p:nvPr/>
        </p:nvSpPr>
        <p:spPr>
          <a:xfrm>
            <a:off x="10369296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1" name="Shape 79"/>
          <p:cNvSpPr/>
          <p:nvPr/>
        </p:nvSpPr>
        <p:spPr>
          <a:xfrm>
            <a:off x="10369296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2" name="Shape 80"/>
          <p:cNvSpPr/>
          <p:nvPr/>
        </p:nvSpPr>
        <p:spPr>
          <a:xfrm>
            <a:off x="10369296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3" name="Shape 81"/>
          <p:cNvSpPr/>
          <p:nvPr/>
        </p:nvSpPr>
        <p:spPr>
          <a:xfrm>
            <a:off x="10369296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4" name="Shape 82"/>
          <p:cNvSpPr/>
          <p:nvPr/>
        </p:nvSpPr>
        <p:spPr>
          <a:xfrm>
            <a:off x="10369296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5" name="Shape 83"/>
          <p:cNvSpPr/>
          <p:nvPr/>
        </p:nvSpPr>
        <p:spPr>
          <a:xfrm>
            <a:off x="10369296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6" name="Shape 84"/>
          <p:cNvSpPr/>
          <p:nvPr/>
        </p:nvSpPr>
        <p:spPr>
          <a:xfrm>
            <a:off x="10369296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7" name="Shape 85"/>
          <p:cNvSpPr/>
          <p:nvPr/>
        </p:nvSpPr>
        <p:spPr>
          <a:xfrm>
            <a:off x="10369296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8" name="Shape 86"/>
          <p:cNvSpPr/>
          <p:nvPr/>
        </p:nvSpPr>
        <p:spPr>
          <a:xfrm>
            <a:off x="10369296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9" name="Shape 87"/>
          <p:cNvSpPr/>
          <p:nvPr/>
        </p:nvSpPr>
        <p:spPr>
          <a:xfrm>
            <a:off x="10369296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0" name="Shape 88"/>
          <p:cNvSpPr/>
          <p:nvPr/>
        </p:nvSpPr>
        <p:spPr>
          <a:xfrm>
            <a:off x="10369296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1" name="Shape 89"/>
          <p:cNvSpPr/>
          <p:nvPr/>
        </p:nvSpPr>
        <p:spPr>
          <a:xfrm>
            <a:off x="10369296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2" name="Shape 90"/>
          <p:cNvSpPr/>
          <p:nvPr/>
        </p:nvSpPr>
        <p:spPr>
          <a:xfrm>
            <a:off x="1060704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3" name="Shape 91"/>
          <p:cNvSpPr/>
          <p:nvPr/>
        </p:nvSpPr>
        <p:spPr>
          <a:xfrm>
            <a:off x="1060704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4" name="Shape 92"/>
          <p:cNvSpPr/>
          <p:nvPr/>
        </p:nvSpPr>
        <p:spPr>
          <a:xfrm>
            <a:off x="1060704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5" name="Shape 93"/>
          <p:cNvSpPr/>
          <p:nvPr/>
        </p:nvSpPr>
        <p:spPr>
          <a:xfrm>
            <a:off x="1060704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6" name="Shape 94"/>
          <p:cNvSpPr/>
          <p:nvPr/>
        </p:nvSpPr>
        <p:spPr>
          <a:xfrm>
            <a:off x="1060704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7" name="Shape 95"/>
          <p:cNvSpPr/>
          <p:nvPr/>
        </p:nvSpPr>
        <p:spPr>
          <a:xfrm>
            <a:off x="1060704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8" name="Shape 96"/>
          <p:cNvSpPr/>
          <p:nvPr/>
        </p:nvSpPr>
        <p:spPr>
          <a:xfrm>
            <a:off x="1060704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9" name="Shape 97"/>
          <p:cNvSpPr/>
          <p:nvPr/>
        </p:nvSpPr>
        <p:spPr>
          <a:xfrm>
            <a:off x="1060704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0" name="Shape 98"/>
          <p:cNvSpPr/>
          <p:nvPr/>
        </p:nvSpPr>
        <p:spPr>
          <a:xfrm>
            <a:off x="1060704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1" name="Shape 99"/>
          <p:cNvSpPr/>
          <p:nvPr/>
        </p:nvSpPr>
        <p:spPr>
          <a:xfrm>
            <a:off x="1060704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2" name="Shape 100"/>
          <p:cNvSpPr/>
          <p:nvPr/>
        </p:nvSpPr>
        <p:spPr>
          <a:xfrm>
            <a:off x="1060704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3" name="Shape 101"/>
          <p:cNvSpPr/>
          <p:nvPr/>
        </p:nvSpPr>
        <p:spPr>
          <a:xfrm>
            <a:off x="1060704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4" name="Shape 102"/>
          <p:cNvSpPr/>
          <p:nvPr/>
        </p:nvSpPr>
        <p:spPr>
          <a:xfrm>
            <a:off x="1060704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5" name="Shape 103"/>
          <p:cNvSpPr/>
          <p:nvPr/>
        </p:nvSpPr>
        <p:spPr>
          <a:xfrm>
            <a:off x="1060704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6" name="Shape 104"/>
          <p:cNvSpPr/>
          <p:nvPr/>
        </p:nvSpPr>
        <p:spPr>
          <a:xfrm>
            <a:off x="1060704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7" name="Shape 105"/>
          <p:cNvSpPr/>
          <p:nvPr/>
        </p:nvSpPr>
        <p:spPr>
          <a:xfrm>
            <a:off x="1060704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8" name="Shape 106"/>
          <p:cNvSpPr/>
          <p:nvPr/>
        </p:nvSpPr>
        <p:spPr>
          <a:xfrm>
            <a:off x="1060704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9" name="Shape 107"/>
          <p:cNvSpPr/>
          <p:nvPr/>
        </p:nvSpPr>
        <p:spPr>
          <a:xfrm>
            <a:off x="1060704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0" name="Shape 108"/>
          <p:cNvSpPr/>
          <p:nvPr/>
        </p:nvSpPr>
        <p:spPr>
          <a:xfrm>
            <a:off x="1084478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1" name="Shape 109"/>
          <p:cNvSpPr/>
          <p:nvPr/>
        </p:nvSpPr>
        <p:spPr>
          <a:xfrm>
            <a:off x="1084478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2" name="Shape 110"/>
          <p:cNvSpPr/>
          <p:nvPr/>
        </p:nvSpPr>
        <p:spPr>
          <a:xfrm>
            <a:off x="1084478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3" name="Shape 111"/>
          <p:cNvSpPr/>
          <p:nvPr/>
        </p:nvSpPr>
        <p:spPr>
          <a:xfrm>
            <a:off x="1084478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4" name="Shape 112"/>
          <p:cNvSpPr/>
          <p:nvPr/>
        </p:nvSpPr>
        <p:spPr>
          <a:xfrm>
            <a:off x="1084478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5" name="Shape 113"/>
          <p:cNvSpPr/>
          <p:nvPr/>
        </p:nvSpPr>
        <p:spPr>
          <a:xfrm>
            <a:off x="1084478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6" name="Shape 114"/>
          <p:cNvSpPr/>
          <p:nvPr/>
        </p:nvSpPr>
        <p:spPr>
          <a:xfrm>
            <a:off x="1084478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7" name="Shape 115"/>
          <p:cNvSpPr/>
          <p:nvPr/>
        </p:nvSpPr>
        <p:spPr>
          <a:xfrm>
            <a:off x="1084478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8" name="Shape 116"/>
          <p:cNvSpPr/>
          <p:nvPr/>
        </p:nvSpPr>
        <p:spPr>
          <a:xfrm>
            <a:off x="1084478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9" name="Shape 117"/>
          <p:cNvSpPr/>
          <p:nvPr/>
        </p:nvSpPr>
        <p:spPr>
          <a:xfrm>
            <a:off x="1084478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0" name="Shape 118"/>
          <p:cNvSpPr/>
          <p:nvPr/>
        </p:nvSpPr>
        <p:spPr>
          <a:xfrm>
            <a:off x="1084478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1" name="Shape 119"/>
          <p:cNvSpPr/>
          <p:nvPr/>
        </p:nvSpPr>
        <p:spPr>
          <a:xfrm>
            <a:off x="1084478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2" name="Shape 120"/>
          <p:cNvSpPr/>
          <p:nvPr/>
        </p:nvSpPr>
        <p:spPr>
          <a:xfrm>
            <a:off x="1084478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3" name="Shape 121"/>
          <p:cNvSpPr/>
          <p:nvPr/>
        </p:nvSpPr>
        <p:spPr>
          <a:xfrm>
            <a:off x="1084478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4" name="Shape 122"/>
          <p:cNvSpPr/>
          <p:nvPr/>
        </p:nvSpPr>
        <p:spPr>
          <a:xfrm>
            <a:off x="1084478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5" name="Shape 123"/>
          <p:cNvSpPr/>
          <p:nvPr/>
        </p:nvSpPr>
        <p:spPr>
          <a:xfrm>
            <a:off x="1084478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6" name="Shape 124"/>
          <p:cNvSpPr/>
          <p:nvPr/>
        </p:nvSpPr>
        <p:spPr>
          <a:xfrm>
            <a:off x="1084478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7" name="Shape 125"/>
          <p:cNvSpPr/>
          <p:nvPr/>
        </p:nvSpPr>
        <p:spPr>
          <a:xfrm>
            <a:off x="1084478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8" name="Shape 126"/>
          <p:cNvSpPr/>
          <p:nvPr/>
        </p:nvSpPr>
        <p:spPr>
          <a:xfrm>
            <a:off x="1108252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9" name="Shape 127"/>
          <p:cNvSpPr/>
          <p:nvPr/>
        </p:nvSpPr>
        <p:spPr>
          <a:xfrm>
            <a:off x="1108252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0" name="Shape 128"/>
          <p:cNvSpPr/>
          <p:nvPr/>
        </p:nvSpPr>
        <p:spPr>
          <a:xfrm>
            <a:off x="1108252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1" name="Shape 129"/>
          <p:cNvSpPr/>
          <p:nvPr/>
        </p:nvSpPr>
        <p:spPr>
          <a:xfrm>
            <a:off x="1108252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2" name="Shape 130"/>
          <p:cNvSpPr/>
          <p:nvPr/>
        </p:nvSpPr>
        <p:spPr>
          <a:xfrm>
            <a:off x="1108252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3" name="Shape 131"/>
          <p:cNvSpPr/>
          <p:nvPr/>
        </p:nvSpPr>
        <p:spPr>
          <a:xfrm>
            <a:off x="1108252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4" name="Shape 132"/>
          <p:cNvSpPr/>
          <p:nvPr/>
        </p:nvSpPr>
        <p:spPr>
          <a:xfrm>
            <a:off x="1108252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5" name="Shape 133"/>
          <p:cNvSpPr/>
          <p:nvPr/>
        </p:nvSpPr>
        <p:spPr>
          <a:xfrm>
            <a:off x="1108252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6" name="Shape 134"/>
          <p:cNvSpPr/>
          <p:nvPr/>
        </p:nvSpPr>
        <p:spPr>
          <a:xfrm>
            <a:off x="1108252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7" name="Shape 135"/>
          <p:cNvSpPr/>
          <p:nvPr/>
        </p:nvSpPr>
        <p:spPr>
          <a:xfrm>
            <a:off x="1108252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8" name="Shape 136"/>
          <p:cNvSpPr/>
          <p:nvPr/>
        </p:nvSpPr>
        <p:spPr>
          <a:xfrm>
            <a:off x="1108252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9" name="Shape 137"/>
          <p:cNvSpPr/>
          <p:nvPr/>
        </p:nvSpPr>
        <p:spPr>
          <a:xfrm>
            <a:off x="1108252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0" name="Shape 138"/>
          <p:cNvSpPr/>
          <p:nvPr/>
        </p:nvSpPr>
        <p:spPr>
          <a:xfrm>
            <a:off x="1108252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1" name="Shape 139"/>
          <p:cNvSpPr/>
          <p:nvPr/>
        </p:nvSpPr>
        <p:spPr>
          <a:xfrm>
            <a:off x="1108252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2" name="Shape 140"/>
          <p:cNvSpPr/>
          <p:nvPr/>
        </p:nvSpPr>
        <p:spPr>
          <a:xfrm>
            <a:off x="1108252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3" name="Shape 141"/>
          <p:cNvSpPr/>
          <p:nvPr/>
        </p:nvSpPr>
        <p:spPr>
          <a:xfrm>
            <a:off x="1108252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4" name="Shape 142"/>
          <p:cNvSpPr/>
          <p:nvPr/>
        </p:nvSpPr>
        <p:spPr>
          <a:xfrm>
            <a:off x="1108252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5" name="Shape 143"/>
          <p:cNvSpPr/>
          <p:nvPr/>
        </p:nvSpPr>
        <p:spPr>
          <a:xfrm>
            <a:off x="1108252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6" name="Shape 144"/>
          <p:cNvSpPr/>
          <p:nvPr/>
        </p:nvSpPr>
        <p:spPr>
          <a:xfrm>
            <a:off x="1132027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7" name="Shape 145"/>
          <p:cNvSpPr/>
          <p:nvPr/>
        </p:nvSpPr>
        <p:spPr>
          <a:xfrm>
            <a:off x="1132027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8" name="Shape 146"/>
          <p:cNvSpPr/>
          <p:nvPr/>
        </p:nvSpPr>
        <p:spPr>
          <a:xfrm>
            <a:off x="1132027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9" name="Shape 147"/>
          <p:cNvSpPr/>
          <p:nvPr/>
        </p:nvSpPr>
        <p:spPr>
          <a:xfrm>
            <a:off x="1132027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0" name="Shape 148"/>
          <p:cNvSpPr/>
          <p:nvPr/>
        </p:nvSpPr>
        <p:spPr>
          <a:xfrm>
            <a:off x="1132027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1" name="Shape 149"/>
          <p:cNvSpPr/>
          <p:nvPr/>
        </p:nvSpPr>
        <p:spPr>
          <a:xfrm>
            <a:off x="1132027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2" name="Shape 150"/>
          <p:cNvSpPr/>
          <p:nvPr/>
        </p:nvSpPr>
        <p:spPr>
          <a:xfrm>
            <a:off x="1132027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3" name="Shape 151"/>
          <p:cNvSpPr/>
          <p:nvPr/>
        </p:nvSpPr>
        <p:spPr>
          <a:xfrm>
            <a:off x="1132027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4" name="Shape 152"/>
          <p:cNvSpPr/>
          <p:nvPr/>
        </p:nvSpPr>
        <p:spPr>
          <a:xfrm>
            <a:off x="1132027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5" name="Shape 153"/>
          <p:cNvSpPr/>
          <p:nvPr/>
        </p:nvSpPr>
        <p:spPr>
          <a:xfrm>
            <a:off x="1132027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6" name="Shape 154"/>
          <p:cNvSpPr/>
          <p:nvPr/>
        </p:nvSpPr>
        <p:spPr>
          <a:xfrm>
            <a:off x="1132027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7" name="Shape 155"/>
          <p:cNvSpPr/>
          <p:nvPr/>
        </p:nvSpPr>
        <p:spPr>
          <a:xfrm>
            <a:off x="1132027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8" name="Shape 156"/>
          <p:cNvSpPr/>
          <p:nvPr/>
        </p:nvSpPr>
        <p:spPr>
          <a:xfrm>
            <a:off x="1132027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9" name="Shape 157"/>
          <p:cNvSpPr/>
          <p:nvPr/>
        </p:nvSpPr>
        <p:spPr>
          <a:xfrm>
            <a:off x="1132027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0" name="Shape 158"/>
          <p:cNvSpPr/>
          <p:nvPr/>
        </p:nvSpPr>
        <p:spPr>
          <a:xfrm>
            <a:off x="1132027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1" name="Shape 159"/>
          <p:cNvSpPr/>
          <p:nvPr/>
        </p:nvSpPr>
        <p:spPr>
          <a:xfrm>
            <a:off x="1132027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2" name="Shape 160"/>
          <p:cNvSpPr/>
          <p:nvPr/>
        </p:nvSpPr>
        <p:spPr>
          <a:xfrm>
            <a:off x="1132027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3" name="Shape 161"/>
          <p:cNvSpPr/>
          <p:nvPr/>
        </p:nvSpPr>
        <p:spPr>
          <a:xfrm>
            <a:off x="1132027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4" name="Text 162"/>
          <p:cNvSpPr txBox="1"/>
          <p:nvPr/>
        </p:nvSpPr>
        <p:spPr>
          <a:xfrm>
            <a:off x="777240" y="160020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1FA8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600" dirty="0"/>
          </a:p>
        </p:txBody>
      </p:sp>
      <p:sp>
        <p:nvSpPr>
          <p:cNvPr id="165" name="Text 163"/>
          <p:cNvSpPr txBox="1"/>
          <p:nvPr/>
        </p:nvSpPr>
        <p:spPr>
          <a:xfrm>
            <a:off x="777240" y="34290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XXXXXXXXXXXXXXXX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41832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941832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941832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941832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41832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41832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941832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941832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941832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41832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941832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941832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941832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41832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941832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941832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941832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65606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965606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965606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965606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965606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65606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965606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965606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965606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965606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965606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965606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965606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965606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965606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965606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965606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965606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989380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989380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989380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989380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989380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989380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989380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989380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989380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989380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989380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9" name="Shape 47"/>
          <p:cNvSpPr/>
          <p:nvPr/>
        </p:nvSpPr>
        <p:spPr>
          <a:xfrm>
            <a:off x="989380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0" name="Shape 48"/>
          <p:cNvSpPr/>
          <p:nvPr/>
        </p:nvSpPr>
        <p:spPr>
          <a:xfrm>
            <a:off x="989380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1" name="Shape 49"/>
          <p:cNvSpPr/>
          <p:nvPr/>
        </p:nvSpPr>
        <p:spPr>
          <a:xfrm>
            <a:off x="989380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2" name="Shape 50"/>
          <p:cNvSpPr/>
          <p:nvPr/>
        </p:nvSpPr>
        <p:spPr>
          <a:xfrm>
            <a:off x="989380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3" name="Shape 51"/>
          <p:cNvSpPr/>
          <p:nvPr/>
        </p:nvSpPr>
        <p:spPr>
          <a:xfrm>
            <a:off x="989380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4" name="Shape 52"/>
          <p:cNvSpPr/>
          <p:nvPr/>
        </p:nvSpPr>
        <p:spPr>
          <a:xfrm>
            <a:off x="989380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5" name="Shape 53"/>
          <p:cNvSpPr/>
          <p:nvPr/>
        </p:nvSpPr>
        <p:spPr>
          <a:xfrm>
            <a:off x="989380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6" name="Shape 54"/>
          <p:cNvSpPr/>
          <p:nvPr/>
        </p:nvSpPr>
        <p:spPr>
          <a:xfrm>
            <a:off x="1013155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7" name="Shape 55"/>
          <p:cNvSpPr/>
          <p:nvPr/>
        </p:nvSpPr>
        <p:spPr>
          <a:xfrm>
            <a:off x="1013155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8" name="Shape 56"/>
          <p:cNvSpPr/>
          <p:nvPr/>
        </p:nvSpPr>
        <p:spPr>
          <a:xfrm>
            <a:off x="1013155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9" name="Shape 57"/>
          <p:cNvSpPr/>
          <p:nvPr/>
        </p:nvSpPr>
        <p:spPr>
          <a:xfrm>
            <a:off x="1013155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0" name="Shape 58"/>
          <p:cNvSpPr/>
          <p:nvPr/>
        </p:nvSpPr>
        <p:spPr>
          <a:xfrm>
            <a:off x="1013155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1" name="Shape 59"/>
          <p:cNvSpPr/>
          <p:nvPr/>
        </p:nvSpPr>
        <p:spPr>
          <a:xfrm>
            <a:off x="1013155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2" name="Shape 60"/>
          <p:cNvSpPr/>
          <p:nvPr/>
        </p:nvSpPr>
        <p:spPr>
          <a:xfrm>
            <a:off x="1013155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3" name="Shape 61"/>
          <p:cNvSpPr/>
          <p:nvPr/>
        </p:nvSpPr>
        <p:spPr>
          <a:xfrm>
            <a:off x="1013155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4" name="Shape 62"/>
          <p:cNvSpPr/>
          <p:nvPr/>
        </p:nvSpPr>
        <p:spPr>
          <a:xfrm>
            <a:off x="1013155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5" name="Shape 63"/>
          <p:cNvSpPr/>
          <p:nvPr/>
        </p:nvSpPr>
        <p:spPr>
          <a:xfrm>
            <a:off x="1013155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6" name="Shape 64"/>
          <p:cNvSpPr/>
          <p:nvPr/>
        </p:nvSpPr>
        <p:spPr>
          <a:xfrm>
            <a:off x="1013155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7" name="Shape 65"/>
          <p:cNvSpPr/>
          <p:nvPr/>
        </p:nvSpPr>
        <p:spPr>
          <a:xfrm>
            <a:off x="1013155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8" name="Shape 66"/>
          <p:cNvSpPr/>
          <p:nvPr/>
        </p:nvSpPr>
        <p:spPr>
          <a:xfrm>
            <a:off x="1013155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9" name="Shape 67"/>
          <p:cNvSpPr/>
          <p:nvPr/>
        </p:nvSpPr>
        <p:spPr>
          <a:xfrm>
            <a:off x="1013155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0" name="Shape 68"/>
          <p:cNvSpPr/>
          <p:nvPr/>
        </p:nvSpPr>
        <p:spPr>
          <a:xfrm>
            <a:off x="1013155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1" name="Shape 69"/>
          <p:cNvSpPr/>
          <p:nvPr/>
        </p:nvSpPr>
        <p:spPr>
          <a:xfrm>
            <a:off x="1013155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2" name="Shape 70"/>
          <p:cNvSpPr/>
          <p:nvPr/>
        </p:nvSpPr>
        <p:spPr>
          <a:xfrm>
            <a:off x="1013155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3" name="Shape 71"/>
          <p:cNvSpPr/>
          <p:nvPr/>
        </p:nvSpPr>
        <p:spPr>
          <a:xfrm>
            <a:off x="1013155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4" name="Shape 72"/>
          <p:cNvSpPr/>
          <p:nvPr/>
        </p:nvSpPr>
        <p:spPr>
          <a:xfrm>
            <a:off x="10369296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5" name="Shape 73"/>
          <p:cNvSpPr/>
          <p:nvPr/>
        </p:nvSpPr>
        <p:spPr>
          <a:xfrm>
            <a:off x="10369296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6" name="Shape 74"/>
          <p:cNvSpPr/>
          <p:nvPr/>
        </p:nvSpPr>
        <p:spPr>
          <a:xfrm>
            <a:off x="10369296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7" name="Shape 75"/>
          <p:cNvSpPr/>
          <p:nvPr/>
        </p:nvSpPr>
        <p:spPr>
          <a:xfrm>
            <a:off x="10369296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8" name="Shape 76"/>
          <p:cNvSpPr/>
          <p:nvPr/>
        </p:nvSpPr>
        <p:spPr>
          <a:xfrm>
            <a:off x="10369296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9" name="Shape 77"/>
          <p:cNvSpPr/>
          <p:nvPr/>
        </p:nvSpPr>
        <p:spPr>
          <a:xfrm>
            <a:off x="10369296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0" name="Shape 78"/>
          <p:cNvSpPr/>
          <p:nvPr/>
        </p:nvSpPr>
        <p:spPr>
          <a:xfrm>
            <a:off x="10369296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1" name="Shape 79"/>
          <p:cNvSpPr/>
          <p:nvPr/>
        </p:nvSpPr>
        <p:spPr>
          <a:xfrm>
            <a:off x="10369296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2" name="Shape 80"/>
          <p:cNvSpPr/>
          <p:nvPr/>
        </p:nvSpPr>
        <p:spPr>
          <a:xfrm>
            <a:off x="10369296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3" name="Shape 81"/>
          <p:cNvSpPr/>
          <p:nvPr/>
        </p:nvSpPr>
        <p:spPr>
          <a:xfrm>
            <a:off x="10369296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4" name="Shape 82"/>
          <p:cNvSpPr/>
          <p:nvPr/>
        </p:nvSpPr>
        <p:spPr>
          <a:xfrm>
            <a:off x="10369296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5" name="Shape 83"/>
          <p:cNvSpPr/>
          <p:nvPr/>
        </p:nvSpPr>
        <p:spPr>
          <a:xfrm>
            <a:off x="10369296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6" name="Shape 84"/>
          <p:cNvSpPr/>
          <p:nvPr/>
        </p:nvSpPr>
        <p:spPr>
          <a:xfrm>
            <a:off x="10369296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7" name="Shape 85"/>
          <p:cNvSpPr/>
          <p:nvPr/>
        </p:nvSpPr>
        <p:spPr>
          <a:xfrm>
            <a:off x="10369296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8" name="Shape 86"/>
          <p:cNvSpPr/>
          <p:nvPr/>
        </p:nvSpPr>
        <p:spPr>
          <a:xfrm>
            <a:off x="10369296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9" name="Shape 87"/>
          <p:cNvSpPr/>
          <p:nvPr/>
        </p:nvSpPr>
        <p:spPr>
          <a:xfrm>
            <a:off x="10369296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0" name="Shape 88"/>
          <p:cNvSpPr/>
          <p:nvPr/>
        </p:nvSpPr>
        <p:spPr>
          <a:xfrm>
            <a:off x="10369296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1" name="Shape 89"/>
          <p:cNvSpPr/>
          <p:nvPr/>
        </p:nvSpPr>
        <p:spPr>
          <a:xfrm>
            <a:off x="10369296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2" name="Shape 90"/>
          <p:cNvSpPr/>
          <p:nvPr/>
        </p:nvSpPr>
        <p:spPr>
          <a:xfrm>
            <a:off x="10607040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3" name="Shape 91"/>
          <p:cNvSpPr/>
          <p:nvPr/>
        </p:nvSpPr>
        <p:spPr>
          <a:xfrm>
            <a:off x="10607040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4" name="Shape 92"/>
          <p:cNvSpPr/>
          <p:nvPr/>
        </p:nvSpPr>
        <p:spPr>
          <a:xfrm>
            <a:off x="10607040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5" name="Shape 93"/>
          <p:cNvSpPr/>
          <p:nvPr/>
        </p:nvSpPr>
        <p:spPr>
          <a:xfrm>
            <a:off x="10607040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6" name="Shape 94"/>
          <p:cNvSpPr/>
          <p:nvPr/>
        </p:nvSpPr>
        <p:spPr>
          <a:xfrm>
            <a:off x="10607040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7" name="Shape 95"/>
          <p:cNvSpPr/>
          <p:nvPr/>
        </p:nvSpPr>
        <p:spPr>
          <a:xfrm>
            <a:off x="10607040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8" name="Shape 96"/>
          <p:cNvSpPr/>
          <p:nvPr/>
        </p:nvSpPr>
        <p:spPr>
          <a:xfrm>
            <a:off x="10607040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9" name="Shape 97"/>
          <p:cNvSpPr/>
          <p:nvPr/>
        </p:nvSpPr>
        <p:spPr>
          <a:xfrm>
            <a:off x="10607040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0" name="Shape 98"/>
          <p:cNvSpPr/>
          <p:nvPr/>
        </p:nvSpPr>
        <p:spPr>
          <a:xfrm>
            <a:off x="10607040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1" name="Shape 99"/>
          <p:cNvSpPr/>
          <p:nvPr/>
        </p:nvSpPr>
        <p:spPr>
          <a:xfrm>
            <a:off x="10607040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2" name="Shape 100"/>
          <p:cNvSpPr/>
          <p:nvPr/>
        </p:nvSpPr>
        <p:spPr>
          <a:xfrm>
            <a:off x="10607040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3" name="Shape 101"/>
          <p:cNvSpPr/>
          <p:nvPr/>
        </p:nvSpPr>
        <p:spPr>
          <a:xfrm>
            <a:off x="10607040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4" name="Shape 102"/>
          <p:cNvSpPr/>
          <p:nvPr/>
        </p:nvSpPr>
        <p:spPr>
          <a:xfrm>
            <a:off x="10607040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5" name="Shape 103"/>
          <p:cNvSpPr/>
          <p:nvPr/>
        </p:nvSpPr>
        <p:spPr>
          <a:xfrm>
            <a:off x="10607040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6" name="Shape 104"/>
          <p:cNvSpPr/>
          <p:nvPr/>
        </p:nvSpPr>
        <p:spPr>
          <a:xfrm>
            <a:off x="10607040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7" name="Shape 105"/>
          <p:cNvSpPr/>
          <p:nvPr/>
        </p:nvSpPr>
        <p:spPr>
          <a:xfrm>
            <a:off x="10607040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8" name="Shape 106"/>
          <p:cNvSpPr/>
          <p:nvPr/>
        </p:nvSpPr>
        <p:spPr>
          <a:xfrm>
            <a:off x="10607040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9" name="Shape 107"/>
          <p:cNvSpPr/>
          <p:nvPr/>
        </p:nvSpPr>
        <p:spPr>
          <a:xfrm>
            <a:off x="10607040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0" name="Shape 108"/>
          <p:cNvSpPr/>
          <p:nvPr/>
        </p:nvSpPr>
        <p:spPr>
          <a:xfrm>
            <a:off x="10844784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1" name="Shape 109"/>
          <p:cNvSpPr/>
          <p:nvPr/>
        </p:nvSpPr>
        <p:spPr>
          <a:xfrm>
            <a:off x="10844784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2" name="Shape 110"/>
          <p:cNvSpPr/>
          <p:nvPr/>
        </p:nvSpPr>
        <p:spPr>
          <a:xfrm>
            <a:off x="10844784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3" name="Shape 111"/>
          <p:cNvSpPr/>
          <p:nvPr/>
        </p:nvSpPr>
        <p:spPr>
          <a:xfrm>
            <a:off x="10844784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4" name="Shape 112"/>
          <p:cNvSpPr/>
          <p:nvPr/>
        </p:nvSpPr>
        <p:spPr>
          <a:xfrm>
            <a:off x="10844784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5" name="Shape 113"/>
          <p:cNvSpPr/>
          <p:nvPr/>
        </p:nvSpPr>
        <p:spPr>
          <a:xfrm>
            <a:off x="10844784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6" name="Shape 114"/>
          <p:cNvSpPr/>
          <p:nvPr/>
        </p:nvSpPr>
        <p:spPr>
          <a:xfrm>
            <a:off x="10844784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7" name="Shape 115"/>
          <p:cNvSpPr/>
          <p:nvPr/>
        </p:nvSpPr>
        <p:spPr>
          <a:xfrm>
            <a:off x="10844784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8" name="Shape 116"/>
          <p:cNvSpPr/>
          <p:nvPr/>
        </p:nvSpPr>
        <p:spPr>
          <a:xfrm>
            <a:off x="10844784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9" name="Shape 117"/>
          <p:cNvSpPr/>
          <p:nvPr/>
        </p:nvSpPr>
        <p:spPr>
          <a:xfrm>
            <a:off x="10844784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0" name="Shape 118"/>
          <p:cNvSpPr/>
          <p:nvPr/>
        </p:nvSpPr>
        <p:spPr>
          <a:xfrm>
            <a:off x="10844784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1" name="Shape 119"/>
          <p:cNvSpPr/>
          <p:nvPr/>
        </p:nvSpPr>
        <p:spPr>
          <a:xfrm>
            <a:off x="10844784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2" name="Shape 120"/>
          <p:cNvSpPr/>
          <p:nvPr/>
        </p:nvSpPr>
        <p:spPr>
          <a:xfrm>
            <a:off x="10844784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3" name="Shape 121"/>
          <p:cNvSpPr/>
          <p:nvPr/>
        </p:nvSpPr>
        <p:spPr>
          <a:xfrm>
            <a:off x="10844784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4" name="Shape 122"/>
          <p:cNvSpPr/>
          <p:nvPr/>
        </p:nvSpPr>
        <p:spPr>
          <a:xfrm>
            <a:off x="10844784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5" name="Shape 123"/>
          <p:cNvSpPr/>
          <p:nvPr/>
        </p:nvSpPr>
        <p:spPr>
          <a:xfrm>
            <a:off x="10844784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6" name="Shape 124"/>
          <p:cNvSpPr/>
          <p:nvPr/>
        </p:nvSpPr>
        <p:spPr>
          <a:xfrm>
            <a:off x="10844784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7" name="Shape 125"/>
          <p:cNvSpPr/>
          <p:nvPr/>
        </p:nvSpPr>
        <p:spPr>
          <a:xfrm>
            <a:off x="10844784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8" name="Shape 126"/>
          <p:cNvSpPr/>
          <p:nvPr/>
        </p:nvSpPr>
        <p:spPr>
          <a:xfrm>
            <a:off x="11082528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9" name="Shape 127"/>
          <p:cNvSpPr/>
          <p:nvPr/>
        </p:nvSpPr>
        <p:spPr>
          <a:xfrm>
            <a:off x="11082528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0" name="Shape 128"/>
          <p:cNvSpPr/>
          <p:nvPr/>
        </p:nvSpPr>
        <p:spPr>
          <a:xfrm>
            <a:off x="11082528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1" name="Shape 129"/>
          <p:cNvSpPr/>
          <p:nvPr/>
        </p:nvSpPr>
        <p:spPr>
          <a:xfrm>
            <a:off x="11082528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2" name="Shape 130"/>
          <p:cNvSpPr/>
          <p:nvPr/>
        </p:nvSpPr>
        <p:spPr>
          <a:xfrm>
            <a:off x="11082528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3" name="Shape 131"/>
          <p:cNvSpPr/>
          <p:nvPr/>
        </p:nvSpPr>
        <p:spPr>
          <a:xfrm>
            <a:off x="11082528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4" name="Shape 132"/>
          <p:cNvSpPr/>
          <p:nvPr/>
        </p:nvSpPr>
        <p:spPr>
          <a:xfrm>
            <a:off x="11082528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5" name="Shape 133"/>
          <p:cNvSpPr/>
          <p:nvPr/>
        </p:nvSpPr>
        <p:spPr>
          <a:xfrm>
            <a:off x="11082528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6" name="Shape 134"/>
          <p:cNvSpPr/>
          <p:nvPr/>
        </p:nvSpPr>
        <p:spPr>
          <a:xfrm>
            <a:off x="11082528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7" name="Shape 135"/>
          <p:cNvSpPr/>
          <p:nvPr/>
        </p:nvSpPr>
        <p:spPr>
          <a:xfrm>
            <a:off x="11082528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8" name="Shape 136"/>
          <p:cNvSpPr/>
          <p:nvPr/>
        </p:nvSpPr>
        <p:spPr>
          <a:xfrm>
            <a:off x="11082528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9" name="Shape 137"/>
          <p:cNvSpPr/>
          <p:nvPr/>
        </p:nvSpPr>
        <p:spPr>
          <a:xfrm>
            <a:off x="11082528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0" name="Shape 138"/>
          <p:cNvSpPr/>
          <p:nvPr/>
        </p:nvSpPr>
        <p:spPr>
          <a:xfrm>
            <a:off x="11082528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1" name="Shape 139"/>
          <p:cNvSpPr/>
          <p:nvPr/>
        </p:nvSpPr>
        <p:spPr>
          <a:xfrm>
            <a:off x="11082528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2" name="Shape 140"/>
          <p:cNvSpPr/>
          <p:nvPr/>
        </p:nvSpPr>
        <p:spPr>
          <a:xfrm>
            <a:off x="11082528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3" name="Shape 141"/>
          <p:cNvSpPr/>
          <p:nvPr/>
        </p:nvSpPr>
        <p:spPr>
          <a:xfrm>
            <a:off x="11082528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4" name="Shape 142"/>
          <p:cNvSpPr/>
          <p:nvPr/>
        </p:nvSpPr>
        <p:spPr>
          <a:xfrm>
            <a:off x="11082528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5" name="Shape 143"/>
          <p:cNvSpPr/>
          <p:nvPr/>
        </p:nvSpPr>
        <p:spPr>
          <a:xfrm>
            <a:off x="11082528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6" name="Shape 144"/>
          <p:cNvSpPr/>
          <p:nvPr/>
        </p:nvSpPr>
        <p:spPr>
          <a:xfrm>
            <a:off x="11320272" y="1097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7" name="Shape 145"/>
          <p:cNvSpPr/>
          <p:nvPr/>
        </p:nvSpPr>
        <p:spPr>
          <a:xfrm>
            <a:off x="11320272" y="1335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8" name="Shape 146"/>
          <p:cNvSpPr/>
          <p:nvPr/>
        </p:nvSpPr>
        <p:spPr>
          <a:xfrm>
            <a:off x="11320272" y="1572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9" name="Shape 147"/>
          <p:cNvSpPr/>
          <p:nvPr/>
        </p:nvSpPr>
        <p:spPr>
          <a:xfrm>
            <a:off x="11320272" y="1810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0" name="Shape 148"/>
          <p:cNvSpPr/>
          <p:nvPr/>
        </p:nvSpPr>
        <p:spPr>
          <a:xfrm>
            <a:off x="11320272" y="2048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1" name="Shape 149"/>
          <p:cNvSpPr/>
          <p:nvPr/>
        </p:nvSpPr>
        <p:spPr>
          <a:xfrm>
            <a:off x="11320272" y="2286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2" name="Shape 150"/>
          <p:cNvSpPr/>
          <p:nvPr/>
        </p:nvSpPr>
        <p:spPr>
          <a:xfrm>
            <a:off x="11320272" y="2523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3" name="Shape 151"/>
          <p:cNvSpPr/>
          <p:nvPr/>
        </p:nvSpPr>
        <p:spPr>
          <a:xfrm>
            <a:off x="11320272" y="2761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4" name="Shape 152"/>
          <p:cNvSpPr/>
          <p:nvPr/>
        </p:nvSpPr>
        <p:spPr>
          <a:xfrm>
            <a:off x="11320272" y="2999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5" name="Shape 153"/>
          <p:cNvSpPr/>
          <p:nvPr/>
        </p:nvSpPr>
        <p:spPr>
          <a:xfrm>
            <a:off x="11320272" y="3236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6" name="Shape 154"/>
          <p:cNvSpPr/>
          <p:nvPr/>
        </p:nvSpPr>
        <p:spPr>
          <a:xfrm>
            <a:off x="11320272" y="347472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7" name="Shape 155"/>
          <p:cNvSpPr/>
          <p:nvPr/>
        </p:nvSpPr>
        <p:spPr>
          <a:xfrm>
            <a:off x="11320272" y="371246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8" name="Shape 156"/>
          <p:cNvSpPr/>
          <p:nvPr/>
        </p:nvSpPr>
        <p:spPr>
          <a:xfrm>
            <a:off x="11320272" y="395020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9" name="Shape 157"/>
          <p:cNvSpPr/>
          <p:nvPr/>
        </p:nvSpPr>
        <p:spPr>
          <a:xfrm>
            <a:off x="11320272" y="418795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0" name="Shape 158"/>
          <p:cNvSpPr/>
          <p:nvPr/>
        </p:nvSpPr>
        <p:spPr>
          <a:xfrm>
            <a:off x="11320272" y="442569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1" name="Shape 159"/>
          <p:cNvSpPr/>
          <p:nvPr/>
        </p:nvSpPr>
        <p:spPr>
          <a:xfrm>
            <a:off x="11320272" y="46634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2" name="Shape 160"/>
          <p:cNvSpPr/>
          <p:nvPr/>
        </p:nvSpPr>
        <p:spPr>
          <a:xfrm>
            <a:off x="11320272" y="49011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3" name="Shape 161"/>
          <p:cNvSpPr/>
          <p:nvPr/>
        </p:nvSpPr>
        <p:spPr>
          <a:xfrm>
            <a:off x="11320272" y="51389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4" name="Text 162"/>
          <p:cNvSpPr txBox="1"/>
          <p:nvPr/>
        </p:nvSpPr>
        <p:spPr>
          <a:xfrm>
            <a:off x="777240" y="160020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1FA8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600" dirty="0"/>
          </a:p>
        </p:txBody>
      </p:sp>
      <p:sp>
        <p:nvSpPr>
          <p:cNvPr id="165" name="Text 163"/>
          <p:cNvSpPr txBox="1"/>
          <p:nvPr/>
        </p:nvSpPr>
        <p:spPr>
          <a:xfrm>
            <a:off x="777240" y="34290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XXXXXXXXXXXXXXXX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40" dirty="0">
                <a:solidFill>
                  <a:srgbClr val="1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REFERENCIAS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9692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Bibliografía y fuentes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9418320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9418320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9418320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9418320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418320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418320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9418320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9418320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9418320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418320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9418320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9418320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9418320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418320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9418320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9418320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9418320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418320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9418320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9656064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9656064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9656064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656064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9656064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9656064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9656064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9656064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9656064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1" name="Shape 29"/>
          <p:cNvSpPr/>
          <p:nvPr/>
        </p:nvSpPr>
        <p:spPr>
          <a:xfrm>
            <a:off x="9656064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9656064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3" name="Shape 31"/>
          <p:cNvSpPr/>
          <p:nvPr/>
        </p:nvSpPr>
        <p:spPr>
          <a:xfrm>
            <a:off x="9656064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9656064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9656064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9656064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9656064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9656064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9656064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9656064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9656064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9893808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9893808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9893808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9893808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9893808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9893808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9893808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49" name="Shape 47"/>
          <p:cNvSpPr/>
          <p:nvPr/>
        </p:nvSpPr>
        <p:spPr>
          <a:xfrm>
            <a:off x="9893808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0" name="Shape 48"/>
          <p:cNvSpPr/>
          <p:nvPr/>
        </p:nvSpPr>
        <p:spPr>
          <a:xfrm>
            <a:off x="9893808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1" name="Shape 49"/>
          <p:cNvSpPr/>
          <p:nvPr/>
        </p:nvSpPr>
        <p:spPr>
          <a:xfrm>
            <a:off x="9893808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2" name="Shape 50"/>
          <p:cNvSpPr/>
          <p:nvPr/>
        </p:nvSpPr>
        <p:spPr>
          <a:xfrm>
            <a:off x="9893808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3" name="Shape 51"/>
          <p:cNvSpPr/>
          <p:nvPr/>
        </p:nvSpPr>
        <p:spPr>
          <a:xfrm>
            <a:off x="9893808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4" name="Shape 52"/>
          <p:cNvSpPr/>
          <p:nvPr/>
        </p:nvSpPr>
        <p:spPr>
          <a:xfrm>
            <a:off x="9893808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5" name="Shape 53"/>
          <p:cNvSpPr/>
          <p:nvPr/>
        </p:nvSpPr>
        <p:spPr>
          <a:xfrm>
            <a:off x="9893808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6" name="Shape 54"/>
          <p:cNvSpPr/>
          <p:nvPr/>
        </p:nvSpPr>
        <p:spPr>
          <a:xfrm>
            <a:off x="9893808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7" name="Shape 55"/>
          <p:cNvSpPr/>
          <p:nvPr/>
        </p:nvSpPr>
        <p:spPr>
          <a:xfrm>
            <a:off x="9893808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8" name="Shape 56"/>
          <p:cNvSpPr/>
          <p:nvPr/>
        </p:nvSpPr>
        <p:spPr>
          <a:xfrm>
            <a:off x="9893808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9" name="Shape 57"/>
          <p:cNvSpPr/>
          <p:nvPr/>
        </p:nvSpPr>
        <p:spPr>
          <a:xfrm>
            <a:off x="9893808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0" name="Shape 58"/>
          <p:cNvSpPr/>
          <p:nvPr/>
        </p:nvSpPr>
        <p:spPr>
          <a:xfrm>
            <a:off x="9893808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1" name="Shape 59"/>
          <p:cNvSpPr/>
          <p:nvPr/>
        </p:nvSpPr>
        <p:spPr>
          <a:xfrm>
            <a:off x="9893808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2" name="Shape 60"/>
          <p:cNvSpPr/>
          <p:nvPr/>
        </p:nvSpPr>
        <p:spPr>
          <a:xfrm>
            <a:off x="10131552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3" name="Shape 61"/>
          <p:cNvSpPr/>
          <p:nvPr/>
        </p:nvSpPr>
        <p:spPr>
          <a:xfrm>
            <a:off x="10131552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4" name="Shape 62"/>
          <p:cNvSpPr/>
          <p:nvPr/>
        </p:nvSpPr>
        <p:spPr>
          <a:xfrm>
            <a:off x="10131552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5" name="Shape 63"/>
          <p:cNvSpPr/>
          <p:nvPr/>
        </p:nvSpPr>
        <p:spPr>
          <a:xfrm>
            <a:off x="10131552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6" name="Shape 64"/>
          <p:cNvSpPr/>
          <p:nvPr/>
        </p:nvSpPr>
        <p:spPr>
          <a:xfrm>
            <a:off x="10131552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7" name="Shape 65"/>
          <p:cNvSpPr/>
          <p:nvPr/>
        </p:nvSpPr>
        <p:spPr>
          <a:xfrm>
            <a:off x="10131552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8" name="Shape 66"/>
          <p:cNvSpPr/>
          <p:nvPr/>
        </p:nvSpPr>
        <p:spPr>
          <a:xfrm>
            <a:off x="10131552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9" name="Shape 67"/>
          <p:cNvSpPr/>
          <p:nvPr/>
        </p:nvSpPr>
        <p:spPr>
          <a:xfrm>
            <a:off x="10131552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0" name="Shape 68"/>
          <p:cNvSpPr/>
          <p:nvPr/>
        </p:nvSpPr>
        <p:spPr>
          <a:xfrm>
            <a:off x="10131552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1" name="Shape 69"/>
          <p:cNvSpPr/>
          <p:nvPr/>
        </p:nvSpPr>
        <p:spPr>
          <a:xfrm>
            <a:off x="10131552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2" name="Shape 70"/>
          <p:cNvSpPr/>
          <p:nvPr/>
        </p:nvSpPr>
        <p:spPr>
          <a:xfrm>
            <a:off x="10131552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3" name="Shape 71"/>
          <p:cNvSpPr/>
          <p:nvPr/>
        </p:nvSpPr>
        <p:spPr>
          <a:xfrm>
            <a:off x="10131552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4" name="Shape 72"/>
          <p:cNvSpPr/>
          <p:nvPr/>
        </p:nvSpPr>
        <p:spPr>
          <a:xfrm>
            <a:off x="10131552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5" name="Shape 73"/>
          <p:cNvSpPr/>
          <p:nvPr/>
        </p:nvSpPr>
        <p:spPr>
          <a:xfrm>
            <a:off x="10131552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6" name="Shape 74"/>
          <p:cNvSpPr/>
          <p:nvPr/>
        </p:nvSpPr>
        <p:spPr>
          <a:xfrm>
            <a:off x="10131552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7" name="Shape 75"/>
          <p:cNvSpPr/>
          <p:nvPr/>
        </p:nvSpPr>
        <p:spPr>
          <a:xfrm>
            <a:off x="10131552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8" name="Shape 76"/>
          <p:cNvSpPr/>
          <p:nvPr/>
        </p:nvSpPr>
        <p:spPr>
          <a:xfrm>
            <a:off x="10131552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9" name="Shape 77"/>
          <p:cNvSpPr/>
          <p:nvPr/>
        </p:nvSpPr>
        <p:spPr>
          <a:xfrm>
            <a:off x="10131552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0" name="Shape 78"/>
          <p:cNvSpPr/>
          <p:nvPr/>
        </p:nvSpPr>
        <p:spPr>
          <a:xfrm>
            <a:off x="10131552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1" name="Shape 79"/>
          <p:cNvSpPr/>
          <p:nvPr/>
        </p:nvSpPr>
        <p:spPr>
          <a:xfrm>
            <a:off x="10131552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2" name="Shape 80"/>
          <p:cNvSpPr/>
          <p:nvPr/>
        </p:nvSpPr>
        <p:spPr>
          <a:xfrm>
            <a:off x="10369296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3" name="Shape 81"/>
          <p:cNvSpPr/>
          <p:nvPr/>
        </p:nvSpPr>
        <p:spPr>
          <a:xfrm>
            <a:off x="10369296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4" name="Shape 82"/>
          <p:cNvSpPr/>
          <p:nvPr/>
        </p:nvSpPr>
        <p:spPr>
          <a:xfrm>
            <a:off x="10369296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5" name="Shape 83"/>
          <p:cNvSpPr/>
          <p:nvPr/>
        </p:nvSpPr>
        <p:spPr>
          <a:xfrm>
            <a:off x="10369296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6" name="Shape 84"/>
          <p:cNvSpPr/>
          <p:nvPr/>
        </p:nvSpPr>
        <p:spPr>
          <a:xfrm>
            <a:off x="10369296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7" name="Shape 85"/>
          <p:cNvSpPr/>
          <p:nvPr/>
        </p:nvSpPr>
        <p:spPr>
          <a:xfrm>
            <a:off x="10369296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8" name="Shape 86"/>
          <p:cNvSpPr/>
          <p:nvPr/>
        </p:nvSpPr>
        <p:spPr>
          <a:xfrm>
            <a:off x="10369296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9" name="Shape 87"/>
          <p:cNvSpPr/>
          <p:nvPr/>
        </p:nvSpPr>
        <p:spPr>
          <a:xfrm>
            <a:off x="10369296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0" name="Shape 88"/>
          <p:cNvSpPr/>
          <p:nvPr/>
        </p:nvSpPr>
        <p:spPr>
          <a:xfrm>
            <a:off x="10369296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1" name="Shape 89"/>
          <p:cNvSpPr/>
          <p:nvPr/>
        </p:nvSpPr>
        <p:spPr>
          <a:xfrm>
            <a:off x="10369296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2" name="Shape 90"/>
          <p:cNvSpPr/>
          <p:nvPr/>
        </p:nvSpPr>
        <p:spPr>
          <a:xfrm>
            <a:off x="10369296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3" name="Shape 91"/>
          <p:cNvSpPr/>
          <p:nvPr/>
        </p:nvSpPr>
        <p:spPr>
          <a:xfrm>
            <a:off x="10369296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4" name="Shape 92"/>
          <p:cNvSpPr/>
          <p:nvPr/>
        </p:nvSpPr>
        <p:spPr>
          <a:xfrm>
            <a:off x="10369296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5" name="Shape 93"/>
          <p:cNvSpPr/>
          <p:nvPr/>
        </p:nvSpPr>
        <p:spPr>
          <a:xfrm>
            <a:off x="10369296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6" name="Shape 94"/>
          <p:cNvSpPr/>
          <p:nvPr/>
        </p:nvSpPr>
        <p:spPr>
          <a:xfrm>
            <a:off x="10369296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7" name="Shape 95"/>
          <p:cNvSpPr/>
          <p:nvPr/>
        </p:nvSpPr>
        <p:spPr>
          <a:xfrm>
            <a:off x="10369296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8" name="Shape 96"/>
          <p:cNvSpPr/>
          <p:nvPr/>
        </p:nvSpPr>
        <p:spPr>
          <a:xfrm>
            <a:off x="10369296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9" name="Shape 97"/>
          <p:cNvSpPr/>
          <p:nvPr/>
        </p:nvSpPr>
        <p:spPr>
          <a:xfrm>
            <a:off x="10369296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0" name="Shape 98"/>
          <p:cNvSpPr/>
          <p:nvPr/>
        </p:nvSpPr>
        <p:spPr>
          <a:xfrm>
            <a:off x="10369296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1" name="Shape 99"/>
          <p:cNvSpPr/>
          <p:nvPr/>
        </p:nvSpPr>
        <p:spPr>
          <a:xfrm>
            <a:off x="10369296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2" name="Shape 100"/>
          <p:cNvSpPr/>
          <p:nvPr/>
        </p:nvSpPr>
        <p:spPr>
          <a:xfrm>
            <a:off x="10607040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3" name="Shape 101"/>
          <p:cNvSpPr/>
          <p:nvPr/>
        </p:nvSpPr>
        <p:spPr>
          <a:xfrm>
            <a:off x="10607040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4" name="Shape 102"/>
          <p:cNvSpPr/>
          <p:nvPr/>
        </p:nvSpPr>
        <p:spPr>
          <a:xfrm>
            <a:off x="10607040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5" name="Shape 103"/>
          <p:cNvSpPr/>
          <p:nvPr/>
        </p:nvSpPr>
        <p:spPr>
          <a:xfrm>
            <a:off x="10607040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6" name="Shape 104"/>
          <p:cNvSpPr/>
          <p:nvPr/>
        </p:nvSpPr>
        <p:spPr>
          <a:xfrm>
            <a:off x="10607040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7" name="Shape 105"/>
          <p:cNvSpPr/>
          <p:nvPr/>
        </p:nvSpPr>
        <p:spPr>
          <a:xfrm>
            <a:off x="10607040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8" name="Shape 106"/>
          <p:cNvSpPr/>
          <p:nvPr/>
        </p:nvSpPr>
        <p:spPr>
          <a:xfrm>
            <a:off x="10607040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9" name="Shape 107"/>
          <p:cNvSpPr/>
          <p:nvPr/>
        </p:nvSpPr>
        <p:spPr>
          <a:xfrm>
            <a:off x="10607040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0" name="Shape 108"/>
          <p:cNvSpPr/>
          <p:nvPr/>
        </p:nvSpPr>
        <p:spPr>
          <a:xfrm>
            <a:off x="10607040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1" name="Shape 109"/>
          <p:cNvSpPr/>
          <p:nvPr/>
        </p:nvSpPr>
        <p:spPr>
          <a:xfrm>
            <a:off x="10607040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2" name="Shape 110"/>
          <p:cNvSpPr/>
          <p:nvPr/>
        </p:nvSpPr>
        <p:spPr>
          <a:xfrm>
            <a:off x="10607040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3" name="Shape 111"/>
          <p:cNvSpPr/>
          <p:nvPr/>
        </p:nvSpPr>
        <p:spPr>
          <a:xfrm>
            <a:off x="10607040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4" name="Shape 112"/>
          <p:cNvSpPr/>
          <p:nvPr/>
        </p:nvSpPr>
        <p:spPr>
          <a:xfrm>
            <a:off x="10607040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5" name="Shape 113"/>
          <p:cNvSpPr/>
          <p:nvPr/>
        </p:nvSpPr>
        <p:spPr>
          <a:xfrm>
            <a:off x="10607040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6" name="Shape 114"/>
          <p:cNvSpPr/>
          <p:nvPr/>
        </p:nvSpPr>
        <p:spPr>
          <a:xfrm>
            <a:off x="10607040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7" name="Shape 115"/>
          <p:cNvSpPr/>
          <p:nvPr/>
        </p:nvSpPr>
        <p:spPr>
          <a:xfrm>
            <a:off x="10607040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8" name="Shape 116"/>
          <p:cNvSpPr/>
          <p:nvPr/>
        </p:nvSpPr>
        <p:spPr>
          <a:xfrm>
            <a:off x="10607040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9" name="Shape 117"/>
          <p:cNvSpPr/>
          <p:nvPr/>
        </p:nvSpPr>
        <p:spPr>
          <a:xfrm>
            <a:off x="10607040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0" name="Shape 118"/>
          <p:cNvSpPr/>
          <p:nvPr/>
        </p:nvSpPr>
        <p:spPr>
          <a:xfrm>
            <a:off x="10607040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1" name="Shape 119"/>
          <p:cNvSpPr/>
          <p:nvPr/>
        </p:nvSpPr>
        <p:spPr>
          <a:xfrm>
            <a:off x="10607040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2" name="Shape 120"/>
          <p:cNvSpPr/>
          <p:nvPr/>
        </p:nvSpPr>
        <p:spPr>
          <a:xfrm>
            <a:off x="10844784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3" name="Shape 121"/>
          <p:cNvSpPr/>
          <p:nvPr/>
        </p:nvSpPr>
        <p:spPr>
          <a:xfrm>
            <a:off x="10844784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4" name="Shape 122"/>
          <p:cNvSpPr/>
          <p:nvPr/>
        </p:nvSpPr>
        <p:spPr>
          <a:xfrm>
            <a:off x="10844784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5" name="Shape 123"/>
          <p:cNvSpPr/>
          <p:nvPr/>
        </p:nvSpPr>
        <p:spPr>
          <a:xfrm>
            <a:off x="10844784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6" name="Shape 124"/>
          <p:cNvSpPr/>
          <p:nvPr/>
        </p:nvSpPr>
        <p:spPr>
          <a:xfrm>
            <a:off x="10844784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7" name="Shape 125"/>
          <p:cNvSpPr/>
          <p:nvPr/>
        </p:nvSpPr>
        <p:spPr>
          <a:xfrm>
            <a:off x="10844784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8" name="Shape 126"/>
          <p:cNvSpPr/>
          <p:nvPr/>
        </p:nvSpPr>
        <p:spPr>
          <a:xfrm>
            <a:off x="10844784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9" name="Shape 127"/>
          <p:cNvSpPr/>
          <p:nvPr/>
        </p:nvSpPr>
        <p:spPr>
          <a:xfrm>
            <a:off x="10844784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0" name="Shape 128"/>
          <p:cNvSpPr/>
          <p:nvPr/>
        </p:nvSpPr>
        <p:spPr>
          <a:xfrm>
            <a:off x="10844784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1" name="Shape 129"/>
          <p:cNvSpPr/>
          <p:nvPr/>
        </p:nvSpPr>
        <p:spPr>
          <a:xfrm>
            <a:off x="10844784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2" name="Shape 130"/>
          <p:cNvSpPr/>
          <p:nvPr/>
        </p:nvSpPr>
        <p:spPr>
          <a:xfrm>
            <a:off x="10844784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3" name="Shape 131"/>
          <p:cNvSpPr/>
          <p:nvPr/>
        </p:nvSpPr>
        <p:spPr>
          <a:xfrm>
            <a:off x="10844784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4" name="Shape 132"/>
          <p:cNvSpPr/>
          <p:nvPr/>
        </p:nvSpPr>
        <p:spPr>
          <a:xfrm>
            <a:off x="10844784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5" name="Shape 133"/>
          <p:cNvSpPr/>
          <p:nvPr/>
        </p:nvSpPr>
        <p:spPr>
          <a:xfrm>
            <a:off x="10844784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6" name="Shape 134"/>
          <p:cNvSpPr/>
          <p:nvPr/>
        </p:nvSpPr>
        <p:spPr>
          <a:xfrm>
            <a:off x="10844784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7" name="Shape 135"/>
          <p:cNvSpPr/>
          <p:nvPr/>
        </p:nvSpPr>
        <p:spPr>
          <a:xfrm>
            <a:off x="10844784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8" name="Shape 136"/>
          <p:cNvSpPr/>
          <p:nvPr/>
        </p:nvSpPr>
        <p:spPr>
          <a:xfrm>
            <a:off x="10844784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9" name="Shape 137"/>
          <p:cNvSpPr/>
          <p:nvPr/>
        </p:nvSpPr>
        <p:spPr>
          <a:xfrm>
            <a:off x="10844784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0" name="Shape 138"/>
          <p:cNvSpPr/>
          <p:nvPr/>
        </p:nvSpPr>
        <p:spPr>
          <a:xfrm>
            <a:off x="10844784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1" name="Shape 139"/>
          <p:cNvSpPr/>
          <p:nvPr/>
        </p:nvSpPr>
        <p:spPr>
          <a:xfrm>
            <a:off x="10844784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2" name="Shape 140"/>
          <p:cNvSpPr/>
          <p:nvPr/>
        </p:nvSpPr>
        <p:spPr>
          <a:xfrm>
            <a:off x="11082528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3" name="Shape 141"/>
          <p:cNvSpPr/>
          <p:nvPr/>
        </p:nvSpPr>
        <p:spPr>
          <a:xfrm>
            <a:off x="11082528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4" name="Shape 142"/>
          <p:cNvSpPr/>
          <p:nvPr/>
        </p:nvSpPr>
        <p:spPr>
          <a:xfrm>
            <a:off x="11082528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5" name="Shape 143"/>
          <p:cNvSpPr/>
          <p:nvPr/>
        </p:nvSpPr>
        <p:spPr>
          <a:xfrm>
            <a:off x="11082528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6" name="Shape 144"/>
          <p:cNvSpPr/>
          <p:nvPr/>
        </p:nvSpPr>
        <p:spPr>
          <a:xfrm>
            <a:off x="11082528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7" name="Shape 145"/>
          <p:cNvSpPr/>
          <p:nvPr/>
        </p:nvSpPr>
        <p:spPr>
          <a:xfrm>
            <a:off x="11082528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8" name="Shape 146"/>
          <p:cNvSpPr/>
          <p:nvPr/>
        </p:nvSpPr>
        <p:spPr>
          <a:xfrm>
            <a:off x="11082528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9" name="Shape 147"/>
          <p:cNvSpPr/>
          <p:nvPr/>
        </p:nvSpPr>
        <p:spPr>
          <a:xfrm>
            <a:off x="11082528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0" name="Shape 148"/>
          <p:cNvSpPr/>
          <p:nvPr/>
        </p:nvSpPr>
        <p:spPr>
          <a:xfrm>
            <a:off x="11082528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1" name="Shape 149"/>
          <p:cNvSpPr/>
          <p:nvPr/>
        </p:nvSpPr>
        <p:spPr>
          <a:xfrm>
            <a:off x="11082528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2" name="Shape 150"/>
          <p:cNvSpPr/>
          <p:nvPr/>
        </p:nvSpPr>
        <p:spPr>
          <a:xfrm>
            <a:off x="11082528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3" name="Shape 151"/>
          <p:cNvSpPr/>
          <p:nvPr/>
        </p:nvSpPr>
        <p:spPr>
          <a:xfrm>
            <a:off x="11082528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4" name="Shape 152"/>
          <p:cNvSpPr/>
          <p:nvPr/>
        </p:nvSpPr>
        <p:spPr>
          <a:xfrm>
            <a:off x="11082528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5" name="Shape 153"/>
          <p:cNvSpPr/>
          <p:nvPr/>
        </p:nvSpPr>
        <p:spPr>
          <a:xfrm>
            <a:off x="11082528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6" name="Shape 154"/>
          <p:cNvSpPr/>
          <p:nvPr/>
        </p:nvSpPr>
        <p:spPr>
          <a:xfrm>
            <a:off x="11082528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7" name="Shape 155"/>
          <p:cNvSpPr/>
          <p:nvPr/>
        </p:nvSpPr>
        <p:spPr>
          <a:xfrm>
            <a:off x="11082528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8" name="Shape 156"/>
          <p:cNvSpPr/>
          <p:nvPr/>
        </p:nvSpPr>
        <p:spPr>
          <a:xfrm>
            <a:off x="11082528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9" name="Shape 157"/>
          <p:cNvSpPr/>
          <p:nvPr/>
        </p:nvSpPr>
        <p:spPr>
          <a:xfrm>
            <a:off x="11082528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0" name="Shape 158"/>
          <p:cNvSpPr/>
          <p:nvPr/>
        </p:nvSpPr>
        <p:spPr>
          <a:xfrm>
            <a:off x="11082528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1" name="Shape 159"/>
          <p:cNvSpPr/>
          <p:nvPr/>
        </p:nvSpPr>
        <p:spPr>
          <a:xfrm>
            <a:off x="11082528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2" name="Shape 160"/>
          <p:cNvSpPr/>
          <p:nvPr/>
        </p:nvSpPr>
        <p:spPr>
          <a:xfrm>
            <a:off x="11320272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3" name="Shape 161"/>
          <p:cNvSpPr/>
          <p:nvPr/>
        </p:nvSpPr>
        <p:spPr>
          <a:xfrm>
            <a:off x="11320272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4" name="Shape 162"/>
          <p:cNvSpPr/>
          <p:nvPr/>
        </p:nvSpPr>
        <p:spPr>
          <a:xfrm>
            <a:off x="11320272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5" name="Shape 163"/>
          <p:cNvSpPr/>
          <p:nvPr/>
        </p:nvSpPr>
        <p:spPr>
          <a:xfrm>
            <a:off x="11320272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6" name="Shape 164"/>
          <p:cNvSpPr/>
          <p:nvPr/>
        </p:nvSpPr>
        <p:spPr>
          <a:xfrm>
            <a:off x="11320272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7" name="Shape 165"/>
          <p:cNvSpPr/>
          <p:nvPr/>
        </p:nvSpPr>
        <p:spPr>
          <a:xfrm>
            <a:off x="11320272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8" name="Shape 166"/>
          <p:cNvSpPr/>
          <p:nvPr/>
        </p:nvSpPr>
        <p:spPr>
          <a:xfrm>
            <a:off x="11320272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9" name="Shape 167"/>
          <p:cNvSpPr/>
          <p:nvPr/>
        </p:nvSpPr>
        <p:spPr>
          <a:xfrm>
            <a:off x="11320272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0" name="Shape 168"/>
          <p:cNvSpPr/>
          <p:nvPr/>
        </p:nvSpPr>
        <p:spPr>
          <a:xfrm>
            <a:off x="11320272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1" name="Shape 169"/>
          <p:cNvSpPr/>
          <p:nvPr/>
        </p:nvSpPr>
        <p:spPr>
          <a:xfrm>
            <a:off x="11320272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2" name="Shape 170"/>
          <p:cNvSpPr/>
          <p:nvPr/>
        </p:nvSpPr>
        <p:spPr>
          <a:xfrm>
            <a:off x="11320272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3" name="Shape 171"/>
          <p:cNvSpPr/>
          <p:nvPr/>
        </p:nvSpPr>
        <p:spPr>
          <a:xfrm>
            <a:off x="11320272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4" name="Shape 172"/>
          <p:cNvSpPr/>
          <p:nvPr/>
        </p:nvSpPr>
        <p:spPr>
          <a:xfrm>
            <a:off x="11320272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5" name="Shape 173"/>
          <p:cNvSpPr/>
          <p:nvPr/>
        </p:nvSpPr>
        <p:spPr>
          <a:xfrm>
            <a:off x="11320272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6" name="Shape 174"/>
          <p:cNvSpPr/>
          <p:nvPr/>
        </p:nvSpPr>
        <p:spPr>
          <a:xfrm>
            <a:off x="11320272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7" name="Shape 175"/>
          <p:cNvSpPr/>
          <p:nvPr/>
        </p:nvSpPr>
        <p:spPr>
          <a:xfrm>
            <a:off x="11320272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8" name="Shape 176"/>
          <p:cNvSpPr/>
          <p:nvPr/>
        </p:nvSpPr>
        <p:spPr>
          <a:xfrm>
            <a:off x="11320272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9" name="Shape 177"/>
          <p:cNvSpPr/>
          <p:nvPr/>
        </p:nvSpPr>
        <p:spPr>
          <a:xfrm>
            <a:off x="11320272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0" name="Shape 178"/>
          <p:cNvSpPr/>
          <p:nvPr/>
        </p:nvSpPr>
        <p:spPr>
          <a:xfrm>
            <a:off x="11320272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1" name="Shape 179"/>
          <p:cNvSpPr/>
          <p:nvPr/>
        </p:nvSpPr>
        <p:spPr>
          <a:xfrm>
            <a:off x="11320272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2" name="Shape 180"/>
          <p:cNvSpPr/>
          <p:nvPr/>
        </p:nvSpPr>
        <p:spPr>
          <a:xfrm>
            <a:off x="11558016" y="100584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3" name="Shape 181"/>
          <p:cNvSpPr/>
          <p:nvPr/>
        </p:nvSpPr>
        <p:spPr>
          <a:xfrm>
            <a:off x="11558016" y="124358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4" name="Shape 182"/>
          <p:cNvSpPr/>
          <p:nvPr/>
        </p:nvSpPr>
        <p:spPr>
          <a:xfrm>
            <a:off x="11558016" y="148132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5" name="Shape 183"/>
          <p:cNvSpPr/>
          <p:nvPr/>
        </p:nvSpPr>
        <p:spPr>
          <a:xfrm>
            <a:off x="11558016" y="171907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6" name="Shape 184"/>
          <p:cNvSpPr/>
          <p:nvPr/>
        </p:nvSpPr>
        <p:spPr>
          <a:xfrm>
            <a:off x="11558016" y="195681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7" name="Shape 185"/>
          <p:cNvSpPr/>
          <p:nvPr/>
        </p:nvSpPr>
        <p:spPr>
          <a:xfrm>
            <a:off x="11558016" y="219456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8" name="Shape 186"/>
          <p:cNvSpPr/>
          <p:nvPr/>
        </p:nvSpPr>
        <p:spPr>
          <a:xfrm>
            <a:off x="11558016" y="243230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9" name="Shape 187"/>
          <p:cNvSpPr/>
          <p:nvPr/>
        </p:nvSpPr>
        <p:spPr>
          <a:xfrm>
            <a:off x="11558016" y="267004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0" name="Shape 188"/>
          <p:cNvSpPr/>
          <p:nvPr/>
        </p:nvSpPr>
        <p:spPr>
          <a:xfrm>
            <a:off x="11558016" y="290779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1" name="Shape 189"/>
          <p:cNvSpPr/>
          <p:nvPr/>
        </p:nvSpPr>
        <p:spPr>
          <a:xfrm>
            <a:off x="11558016" y="314553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2" name="Shape 190"/>
          <p:cNvSpPr/>
          <p:nvPr/>
        </p:nvSpPr>
        <p:spPr>
          <a:xfrm>
            <a:off x="11558016" y="338328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3" name="Shape 191"/>
          <p:cNvSpPr/>
          <p:nvPr/>
        </p:nvSpPr>
        <p:spPr>
          <a:xfrm>
            <a:off x="11558016" y="362102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4" name="Shape 192"/>
          <p:cNvSpPr/>
          <p:nvPr/>
        </p:nvSpPr>
        <p:spPr>
          <a:xfrm>
            <a:off x="11558016" y="385876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5" name="Shape 193"/>
          <p:cNvSpPr/>
          <p:nvPr/>
        </p:nvSpPr>
        <p:spPr>
          <a:xfrm>
            <a:off x="11558016" y="409651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6" name="Shape 194"/>
          <p:cNvSpPr/>
          <p:nvPr/>
        </p:nvSpPr>
        <p:spPr>
          <a:xfrm>
            <a:off x="11558016" y="433425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7" name="Shape 195"/>
          <p:cNvSpPr/>
          <p:nvPr/>
        </p:nvSpPr>
        <p:spPr>
          <a:xfrm>
            <a:off x="11558016" y="4572000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8" name="Shape 196"/>
          <p:cNvSpPr/>
          <p:nvPr/>
        </p:nvSpPr>
        <p:spPr>
          <a:xfrm>
            <a:off x="11558016" y="4809744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9" name="Shape 197"/>
          <p:cNvSpPr/>
          <p:nvPr/>
        </p:nvSpPr>
        <p:spPr>
          <a:xfrm>
            <a:off x="11558016" y="5047488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0" name="Shape 198"/>
          <p:cNvSpPr/>
          <p:nvPr/>
        </p:nvSpPr>
        <p:spPr>
          <a:xfrm>
            <a:off x="11558016" y="5285232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1" name="Shape 199"/>
          <p:cNvSpPr/>
          <p:nvPr/>
        </p:nvSpPr>
        <p:spPr>
          <a:xfrm>
            <a:off x="11558016" y="5522976"/>
            <a:ext cx="50292" cy="50292"/>
          </a:xfrm>
          <a:prstGeom prst="ellipse">
            <a:avLst/>
          </a:prstGeom>
          <a:solidFill>
            <a:srgbClr val="1FA8DC">
              <a:alpha val="24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2" name="Text 200"/>
          <p:cNvSpPr txBox="1"/>
          <p:nvPr/>
        </p:nvSpPr>
        <p:spPr>
          <a:xfrm>
            <a:off x="777240" y="1737360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Gracias por su atención</a:t>
            </a:r>
            <a:endParaRPr lang="en-US" sz="4000" dirty="0"/>
          </a:p>
        </p:txBody>
      </p:sp>
      <p:sp>
        <p:nvSpPr>
          <p:cNvPr id="203" name="Text 201"/>
          <p:cNvSpPr txBox="1"/>
          <p:nvPr/>
        </p:nvSpPr>
        <p:spPr>
          <a:xfrm>
            <a:off x="777240" y="265176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A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¿Preguntas?</a:t>
            </a:r>
            <a:endParaRPr lang="en-US" sz="1800" dirty="0"/>
          </a:p>
        </p:txBody>
      </p:sp>
      <p:sp>
        <p:nvSpPr>
          <p:cNvPr id="204" name="Shape 202"/>
          <p:cNvSpPr/>
          <p:nvPr/>
        </p:nvSpPr>
        <p:spPr>
          <a:xfrm>
            <a:off x="777240" y="3566160"/>
            <a:ext cx="41148" cy="1143000"/>
          </a:xfrm>
          <a:prstGeom prst="rect">
            <a:avLst/>
          </a:prstGeom>
          <a:solidFill>
            <a:srgbClr val="D8A63E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05" name="Text 203"/>
          <p:cNvSpPr txBox="1"/>
          <p:nvPr/>
        </p:nvSpPr>
        <p:spPr>
          <a:xfrm>
            <a:off x="1005840" y="3584448"/>
            <a:ext cx="5943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y apellidos</a:t>
            </a:r>
            <a:endParaRPr lang="en-US" sz="1500" dirty="0"/>
          </a:p>
        </p:txBody>
      </p:sp>
      <p:sp>
        <p:nvSpPr>
          <p:cNvPr id="206" name="Text 204"/>
          <p:cNvSpPr txBox="1"/>
          <p:nvPr/>
        </p:nvSpPr>
        <p:spPr>
          <a:xfrm>
            <a:off x="1005840" y="3913632"/>
            <a:ext cx="5943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/ Institución</a:t>
            </a:r>
            <a:endParaRPr lang="en-US" sz="1300" dirty="0"/>
          </a:p>
        </p:txBody>
      </p:sp>
      <p:sp>
        <p:nvSpPr>
          <p:cNvPr id="207" name="Text 205"/>
          <p:cNvSpPr txBox="1"/>
          <p:nvPr/>
        </p:nvSpPr>
        <p:spPr>
          <a:xfrm>
            <a:off x="1005840" y="4233672"/>
            <a:ext cx="5943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F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correo@institucion.es</a:t>
            </a:r>
            <a:endParaRPr lang="en-US" sz="1300" dirty="0"/>
          </a:p>
        </p:txBody>
      </p:sp>
      <p:sp>
        <p:nvSpPr>
          <p:cNvPr id="208" name="Text 206"/>
          <p:cNvSpPr txBox="1"/>
          <p:nvPr/>
        </p:nvSpPr>
        <p:spPr>
          <a:xfrm>
            <a:off x="777240" y="53492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8A6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CONGRESO DE SEGURIDAD Y JUSTICIA EN LA ERA DIGITAL</a:t>
            </a:r>
            <a:endParaRPr lang="en-US" sz="1100" dirty="0"/>
          </a:p>
        </p:txBody>
      </p:sp>
      <p:sp>
        <p:nvSpPr>
          <p:cNvPr id="209" name="Text 207"/>
          <p:cNvSpPr txBox="1"/>
          <p:nvPr/>
        </p:nvSpPr>
        <p:spPr>
          <a:xfrm>
            <a:off x="777240" y="5669280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9BB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de octubre de 2026 · Salón de Grados · Facultad de Derecho · Universidad de Salamanca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386</Words>
  <Application>Microsoft Office PowerPoint</Application>
  <PresentationFormat>Panorámica</PresentationFormat>
  <Paragraphs>60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USAL - Area de Derecho Penal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Congreso de Seguridad y Justicia en la Era Digital</dc:title>
  <dc:subject>PptxGenJS Presentation</dc:subject>
  <dc:creator>Universidad de Salamanca</dc:creator>
  <cp:lastModifiedBy>mchavesc@usal.es</cp:lastModifiedBy>
  <cp:revision>3</cp:revision>
  <dcterms:created xsi:type="dcterms:W3CDTF">2026-09-16T07:49:53Z</dcterms:created>
  <dcterms:modified xsi:type="dcterms:W3CDTF">2026-09-17T08:34:20Z</dcterms:modified>
</cp:coreProperties>
</file>